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40"/>
  </p:notesMasterIdLst>
  <p:handoutMasterIdLst>
    <p:handoutMasterId r:id="rId41"/>
  </p:handoutMasterIdLst>
  <p:sldIdLst>
    <p:sldId id="256" r:id="rId2"/>
    <p:sldId id="451" r:id="rId3"/>
    <p:sldId id="427" r:id="rId4"/>
    <p:sldId id="452" r:id="rId5"/>
    <p:sldId id="453" r:id="rId6"/>
    <p:sldId id="456" r:id="rId7"/>
    <p:sldId id="457" r:id="rId8"/>
    <p:sldId id="455" r:id="rId9"/>
    <p:sldId id="458" r:id="rId10"/>
    <p:sldId id="459" r:id="rId11"/>
    <p:sldId id="324" r:id="rId12"/>
    <p:sldId id="460" r:id="rId13"/>
    <p:sldId id="461" r:id="rId14"/>
    <p:sldId id="462" r:id="rId15"/>
    <p:sldId id="285" r:id="rId16"/>
    <p:sldId id="463" r:id="rId17"/>
    <p:sldId id="470" r:id="rId18"/>
    <p:sldId id="464" r:id="rId19"/>
    <p:sldId id="471" r:id="rId20"/>
    <p:sldId id="315" r:id="rId21"/>
    <p:sldId id="317" r:id="rId22"/>
    <p:sldId id="426" r:id="rId23"/>
    <p:sldId id="465" r:id="rId24"/>
    <p:sldId id="477" r:id="rId25"/>
    <p:sldId id="400" r:id="rId26"/>
    <p:sldId id="320" r:id="rId27"/>
    <p:sldId id="429" r:id="rId28"/>
    <p:sldId id="438" r:id="rId29"/>
    <p:sldId id="466" r:id="rId30"/>
    <p:sldId id="440" r:id="rId31"/>
    <p:sldId id="467" r:id="rId32"/>
    <p:sldId id="472" r:id="rId33"/>
    <p:sldId id="441" r:id="rId34"/>
    <p:sldId id="402" r:id="rId35"/>
    <p:sldId id="473" r:id="rId36"/>
    <p:sldId id="474" r:id="rId37"/>
    <p:sldId id="475" r:id="rId38"/>
    <p:sldId id="476" r:id="rId3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58">
          <p15:clr>
            <a:srgbClr val="A4A3A4"/>
          </p15:clr>
        </p15:guide>
        <p15:guide id="4" pos="624">
          <p15:clr>
            <a:srgbClr val="A4A3A4"/>
          </p15:clr>
        </p15:guide>
        <p15:guide id="5" pos="47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750"/>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8977" autoAdjust="0"/>
  </p:normalViewPr>
  <p:slideViewPr>
    <p:cSldViewPr snapToGrid="0" snapToObjects="1">
      <p:cViewPr varScale="1">
        <p:scale>
          <a:sx n="114" d="100"/>
          <a:sy n="114" d="100"/>
        </p:scale>
        <p:origin x="1530" y="108"/>
      </p:cViewPr>
      <p:guideLst>
        <p:guide orient="horz" pos="2160"/>
        <p:guide pos="2880"/>
        <p:guide orient="horz" pos="358"/>
        <p:guide pos="624"/>
        <p:guide pos="4713"/>
      </p:guideLst>
    </p:cSldViewPr>
  </p:slideViewPr>
  <p:outlineViewPr>
    <p:cViewPr>
      <p:scale>
        <a:sx n="33" d="100"/>
        <a:sy n="33" d="100"/>
      </p:scale>
      <p:origin x="0" y="44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Sistilli" userId="c778bf274aaf783d" providerId="LiveId" clId="{A1883A88-18D1-4D4F-BB43-460711CEAB7D}"/>
    <pc:docChg chg="undo custSel addSld delSld modSld sldOrd">
      <pc:chgData name="Cathy Sistilli" userId="c778bf274aaf783d" providerId="LiveId" clId="{A1883A88-18D1-4D4F-BB43-460711CEAB7D}" dt="2019-05-13T23:04:25.833" v="3091" actId="1076"/>
      <pc:docMkLst>
        <pc:docMk/>
      </pc:docMkLst>
      <pc:sldChg chg="delSp modSp">
        <pc:chgData name="Cathy Sistilli" userId="c778bf274aaf783d" providerId="LiveId" clId="{A1883A88-18D1-4D4F-BB43-460711CEAB7D}" dt="2019-05-12T17:42:46.916" v="628" actId="1076"/>
        <pc:sldMkLst>
          <pc:docMk/>
          <pc:sldMk cId="448507306" sldId="285"/>
        </pc:sldMkLst>
        <pc:spChg chg="mod">
          <ac:chgData name="Cathy Sistilli" userId="c778bf274aaf783d" providerId="LiveId" clId="{A1883A88-18D1-4D4F-BB43-460711CEAB7D}" dt="2019-05-12T17:42:22.272" v="620" actId="20577"/>
          <ac:spMkLst>
            <pc:docMk/>
            <pc:sldMk cId="448507306" sldId="285"/>
            <ac:spMk id="5" creationId="{00000000-0000-0000-0000-000000000000}"/>
          </ac:spMkLst>
        </pc:spChg>
        <pc:spChg chg="del">
          <ac:chgData name="Cathy Sistilli" userId="c778bf274aaf783d" providerId="LiveId" clId="{A1883A88-18D1-4D4F-BB43-460711CEAB7D}" dt="2019-05-12T17:42:41.843" v="626"/>
          <ac:spMkLst>
            <pc:docMk/>
            <pc:sldMk cId="448507306" sldId="285"/>
            <ac:spMk id="6" creationId="{B13C684B-181C-4D86-B03A-B63F94218D45}"/>
          </ac:spMkLst>
        </pc:spChg>
        <pc:spChg chg="mod">
          <ac:chgData name="Cathy Sistilli" userId="c778bf274aaf783d" providerId="LiveId" clId="{A1883A88-18D1-4D4F-BB43-460711CEAB7D}" dt="2019-05-12T17:42:45.901" v="627" actId="1076"/>
          <ac:spMkLst>
            <pc:docMk/>
            <pc:sldMk cId="448507306" sldId="285"/>
            <ac:spMk id="7" creationId="{00000000-0000-0000-0000-000000000000}"/>
          </ac:spMkLst>
        </pc:spChg>
        <pc:picChg chg="del">
          <ac:chgData name="Cathy Sistilli" userId="c778bf274aaf783d" providerId="LiveId" clId="{A1883A88-18D1-4D4F-BB43-460711CEAB7D}" dt="2019-05-12T17:42:26.843" v="621"/>
          <ac:picMkLst>
            <pc:docMk/>
            <pc:sldMk cId="448507306" sldId="285"/>
            <ac:picMk id="8" creationId="{00000000-0000-0000-0000-000000000000}"/>
          </ac:picMkLst>
        </pc:picChg>
        <pc:picChg chg="mod">
          <ac:chgData name="Cathy Sistilli" userId="c778bf274aaf783d" providerId="LiveId" clId="{A1883A88-18D1-4D4F-BB43-460711CEAB7D}" dt="2019-05-12T17:42:46.916" v="628" actId="1076"/>
          <ac:picMkLst>
            <pc:docMk/>
            <pc:sldMk cId="448507306" sldId="285"/>
            <ac:picMk id="9" creationId="{00000000-0000-0000-0000-000000000000}"/>
          </ac:picMkLst>
        </pc:picChg>
      </pc:sldChg>
      <pc:sldChg chg="delSp modSp">
        <pc:chgData name="Cathy Sistilli" userId="c778bf274aaf783d" providerId="LiveId" clId="{A1883A88-18D1-4D4F-BB43-460711CEAB7D}" dt="2019-05-12T18:52:01.695" v="740" actId="1076"/>
        <pc:sldMkLst>
          <pc:docMk/>
          <pc:sldMk cId="4185148491" sldId="315"/>
        </pc:sldMkLst>
        <pc:spChg chg="mod">
          <ac:chgData name="Cathy Sistilli" userId="c778bf274aaf783d" providerId="LiveId" clId="{A1883A88-18D1-4D4F-BB43-460711CEAB7D}" dt="2019-05-12T18:51:48.589" v="737" actId="20577"/>
          <ac:spMkLst>
            <pc:docMk/>
            <pc:sldMk cId="4185148491" sldId="315"/>
            <ac:spMk id="5" creationId="{00000000-0000-0000-0000-000000000000}"/>
          </ac:spMkLst>
        </pc:spChg>
        <pc:spChg chg="del">
          <ac:chgData name="Cathy Sistilli" userId="c778bf274aaf783d" providerId="LiveId" clId="{A1883A88-18D1-4D4F-BB43-460711CEAB7D}" dt="2019-05-12T18:51:56.861" v="739"/>
          <ac:spMkLst>
            <pc:docMk/>
            <pc:sldMk cId="4185148491" sldId="315"/>
            <ac:spMk id="6" creationId="{98B45219-EF64-4468-93AC-9AF724358DC4}"/>
          </ac:spMkLst>
        </pc:spChg>
        <pc:spChg chg="mod">
          <ac:chgData name="Cathy Sistilli" userId="c778bf274aaf783d" providerId="LiveId" clId="{A1883A88-18D1-4D4F-BB43-460711CEAB7D}" dt="2019-05-12T18:52:01.695" v="740" actId="1076"/>
          <ac:spMkLst>
            <pc:docMk/>
            <pc:sldMk cId="4185148491" sldId="315"/>
            <ac:spMk id="7" creationId="{00000000-0000-0000-0000-000000000000}"/>
          </ac:spMkLst>
        </pc:spChg>
        <pc:picChg chg="del">
          <ac:chgData name="Cathy Sistilli" userId="c778bf274aaf783d" providerId="LiveId" clId="{A1883A88-18D1-4D4F-BB43-460711CEAB7D}" dt="2019-05-12T18:51:53.468" v="738"/>
          <ac:picMkLst>
            <pc:docMk/>
            <pc:sldMk cId="4185148491" sldId="315"/>
            <ac:picMk id="8" creationId="{00000000-0000-0000-0000-000000000000}"/>
          </ac:picMkLst>
        </pc:picChg>
      </pc:sldChg>
      <pc:sldChg chg="delSp modSp">
        <pc:chgData name="Cathy Sistilli" userId="c778bf274aaf783d" providerId="LiveId" clId="{A1883A88-18D1-4D4F-BB43-460711CEAB7D}" dt="2019-05-12T19:19:48.034" v="1005" actId="20577"/>
        <pc:sldMkLst>
          <pc:docMk/>
          <pc:sldMk cId="116987822" sldId="317"/>
        </pc:sldMkLst>
        <pc:spChg chg="mod">
          <ac:chgData name="Cathy Sistilli" userId="c778bf274aaf783d" providerId="LiveId" clId="{A1883A88-18D1-4D4F-BB43-460711CEAB7D}" dt="2019-05-12T19:13:52.646" v="944" actId="20577"/>
          <ac:spMkLst>
            <pc:docMk/>
            <pc:sldMk cId="116987822" sldId="317"/>
            <ac:spMk id="5" creationId="{00000000-0000-0000-0000-000000000000}"/>
          </ac:spMkLst>
        </pc:spChg>
        <pc:spChg chg="del mod">
          <ac:chgData name="Cathy Sistilli" userId="c778bf274aaf783d" providerId="LiveId" clId="{A1883A88-18D1-4D4F-BB43-460711CEAB7D}" dt="2019-05-12T19:14:05.644" v="947"/>
          <ac:spMkLst>
            <pc:docMk/>
            <pc:sldMk cId="116987822" sldId="317"/>
            <ac:spMk id="6" creationId="{86CC3BBE-C3B9-4323-B0A9-9A371B1F315E}"/>
          </ac:spMkLst>
        </pc:spChg>
        <pc:spChg chg="mod">
          <ac:chgData name="Cathy Sistilli" userId="c778bf274aaf783d" providerId="LiveId" clId="{A1883A88-18D1-4D4F-BB43-460711CEAB7D}" dt="2019-05-12T19:19:48.034" v="1005" actId="20577"/>
          <ac:spMkLst>
            <pc:docMk/>
            <pc:sldMk cId="116987822" sldId="317"/>
            <ac:spMk id="7" creationId="{00000000-0000-0000-0000-000000000000}"/>
          </ac:spMkLst>
        </pc:spChg>
        <pc:picChg chg="del">
          <ac:chgData name="Cathy Sistilli" userId="c778bf274aaf783d" providerId="LiveId" clId="{A1883A88-18D1-4D4F-BB43-460711CEAB7D}" dt="2019-05-12T19:13:58.500" v="945"/>
          <ac:picMkLst>
            <pc:docMk/>
            <pc:sldMk cId="116987822" sldId="317"/>
            <ac:picMk id="8" creationId="{00000000-0000-0000-0000-000000000000}"/>
          </ac:picMkLst>
        </pc:picChg>
        <pc:picChg chg="mod">
          <ac:chgData name="Cathy Sistilli" userId="c778bf274aaf783d" providerId="LiveId" clId="{A1883A88-18D1-4D4F-BB43-460711CEAB7D}" dt="2019-05-12T19:15:26.999" v="950" actId="1076"/>
          <ac:picMkLst>
            <pc:docMk/>
            <pc:sldMk cId="116987822" sldId="317"/>
            <ac:picMk id="9" creationId="{00000000-0000-0000-0000-000000000000}"/>
          </ac:picMkLst>
        </pc:picChg>
      </pc:sldChg>
      <pc:sldChg chg="delSp modSp">
        <pc:chgData name="Cathy Sistilli" userId="c778bf274aaf783d" providerId="LiveId" clId="{A1883A88-18D1-4D4F-BB43-460711CEAB7D}" dt="2019-05-12T19:22:38.213" v="1038" actId="1076"/>
        <pc:sldMkLst>
          <pc:docMk/>
          <pc:sldMk cId="1458280840" sldId="320"/>
        </pc:sldMkLst>
        <pc:spChg chg="mod">
          <ac:chgData name="Cathy Sistilli" userId="c778bf274aaf783d" providerId="LiveId" clId="{A1883A88-18D1-4D4F-BB43-460711CEAB7D}" dt="2019-05-12T19:22:20.757" v="1033" actId="20577"/>
          <ac:spMkLst>
            <pc:docMk/>
            <pc:sldMk cId="1458280840" sldId="320"/>
            <ac:spMk id="5" creationId="{00000000-0000-0000-0000-000000000000}"/>
          </ac:spMkLst>
        </pc:spChg>
        <pc:spChg chg="del">
          <ac:chgData name="Cathy Sistilli" userId="c778bf274aaf783d" providerId="LiveId" clId="{A1883A88-18D1-4D4F-BB43-460711CEAB7D}" dt="2019-05-12T19:22:30.641" v="1035"/>
          <ac:spMkLst>
            <pc:docMk/>
            <pc:sldMk cId="1458280840" sldId="320"/>
            <ac:spMk id="6" creationId="{B404CE9B-0E08-4769-A7D2-F226802547CB}"/>
          </ac:spMkLst>
        </pc:spChg>
        <pc:spChg chg="mod">
          <ac:chgData name="Cathy Sistilli" userId="c778bf274aaf783d" providerId="LiveId" clId="{A1883A88-18D1-4D4F-BB43-460711CEAB7D}" dt="2019-05-12T19:22:38.213" v="1038" actId="1076"/>
          <ac:spMkLst>
            <pc:docMk/>
            <pc:sldMk cId="1458280840" sldId="320"/>
            <ac:spMk id="7" creationId="{00000000-0000-0000-0000-000000000000}"/>
          </ac:spMkLst>
        </pc:spChg>
        <pc:picChg chg="del">
          <ac:chgData name="Cathy Sistilli" userId="c778bf274aaf783d" providerId="LiveId" clId="{A1883A88-18D1-4D4F-BB43-460711CEAB7D}" dt="2019-05-12T19:22:24.571" v="1034"/>
          <ac:picMkLst>
            <pc:docMk/>
            <pc:sldMk cId="1458280840" sldId="320"/>
            <ac:picMk id="8" creationId="{00000000-0000-0000-0000-000000000000}"/>
          </ac:picMkLst>
        </pc:picChg>
        <pc:picChg chg="mod">
          <ac:chgData name="Cathy Sistilli" userId="c778bf274aaf783d" providerId="LiveId" clId="{A1883A88-18D1-4D4F-BB43-460711CEAB7D}" dt="2019-05-12T19:22:33.405" v="1036" actId="1076"/>
          <ac:picMkLst>
            <pc:docMk/>
            <pc:sldMk cId="1458280840" sldId="320"/>
            <ac:picMk id="9" creationId="{00000000-0000-0000-0000-000000000000}"/>
          </ac:picMkLst>
        </pc:picChg>
      </pc:sldChg>
      <pc:sldChg chg="delSp modSp">
        <pc:chgData name="Cathy Sistilli" userId="c778bf274aaf783d" providerId="LiveId" clId="{A1883A88-18D1-4D4F-BB43-460711CEAB7D}" dt="2019-05-12T17:30:36.260" v="439" actId="20577"/>
        <pc:sldMkLst>
          <pc:docMk/>
          <pc:sldMk cId="1837916375" sldId="324"/>
        </pc:sldMkLst>
        <pc:spChg chg="mod">
          <ac:chgData name="Cathy Sistilli" userId="c778bf274aaf783d" providerId="LiveId" clId="{A1883A88-18D1-4D4F-BB43-460711CEAB7D}" dt="2019-05-12T17:30:36.260" v="439" actId="20577"/>
          <ac:spMkLst>
            <pc:docMk/>
            <pc:sldMk cId="1837916375" sldId="324"/>
            <ac:spMk id="5" creationId="{00000000-0000-0000-0000-000000000000}"/>
          </ac:spMkLst>
        </pc:spChg>
        <pc:spChg chg="del">
          <ac:chgData name="Cathy Sistilli" userId="c778bf274aaf783d" providerId="LiveId" clId="{A1883A88-18D1-4D4F-BB43-460711CEAB7D}" dt="2019-05-12T17:30:18.273" v="421"/>
          <ac:spMkLst>
            <pc:docMk/>
            <pc:sldMk cId="1837916375" sldId="324"/>
            <ac:spMk id="6" creationId="{F4996FBF-05A6-48C7-9499-8ADB7A99785E}"/>
          </ac:spMkLst>
        </pc:spChg>
        <pc:picChg chg="del">
          <ac:chgData name="Cathy Sistilli" userId="c778bf274aaf783d" providerId="LiveId" clId="{A1883A88-18D1-4D4F-BB43-460711CEAB7D}" dt="2019-05-12T17:30:08.077" v="420"/>
          <ac:picMkLst>
            <pc:docMk/>
            <pc:sldMk cId="1837916375" sldId="324"/>
            <ac:picMk id="8" creationId="{00000000-0000-0000-0000-000000000000}"/>
          </ac:picMkLst>
        </pc:picChg>
      </pc:sldChg>
      <pc:sldChg chg="ord">
        <pc:chgData name="Cathy Sistilli" userId="c778bf274aaf783d" providerId="LiveId" clId="{A1883A88-18D1-4D4F-BB43-460711CEAB7D}" dt="2019-05-12T18:56:08.502" v="786"/>
        <pc:sldMkLst>
          <pc:docMk/>
          <pc:sldMk cId="490572571" sldId="400"/>
        </pc:sldMkLst>
      </pc:sldChg>
      <pc:sldChg chg="modSp">
        <pc:chgData name="Cathy Sistilli" userId="c778bf274aaf783d" providerId="LiveId" clId="{A1883A88-18D1-4D4F-BB43-460711CEAB7D}" dt="2019-05-13T12:12:28.423" v="1333" actId="1076"/>
        <pc:sldMkLst>
          <pc:docMk/>
          <pc:sldMk cId="1522307461" sldId="402"/>
        </pc:sldMkLst>
        <pc:spChg chg="mod">
          <ac:chgData name="Cathy Sistilli" userId="c778bf274aaf783d" providerId="LiveId" clId="{A1883A88-18D1-4D4F-BB43-460711CEAB7D}" dt="2019-05-13T12:12:28.423" v="1333" actId="1076"/>
          <ac:spMkLst>
            <pc:docMk/>
            <pc:sldMk cId="1522307461" sldId="402"/>
            <ac:spMk id="2" creationId="{00000000-0000-0000-0000-000000000000}"/>
          </ac:spMkLst>
        </pc:spChg>
      </pc:sldChg>
      <pc:sldChg chg="modSp">
        <pc:chgData name="Cathy Sistilli" userId="c778bf274aaf783d" providerId="LiveId" clId="{A1883A88-18D1-4D4F-BB43-460711CEAB7D}" dt="2019-05-12T19:21:32.749" v="1006" actId="1076"/>
        <pc:sldMkLst>
          <pc:docMk/>
          <pc:sldMk cId="3512143404" sldId="426"/>
        </pc:sldMkLst>
        <pc:spChg chg="mod">
          <ac:chgData name="Cathy Sistilli" userId="c778bf274aaf783d" providerId="LiveId" clId="{A1883A88-18D1-4D4F-BB43-460711CEAB7D}" dt="2019-05-12T18:52:29.766" v="741" actId="1076"/>
          <ac:spMkLst>
            <pc:docMk/>
            <pc:sldMk cId="3512143404" sldId="426"/>
            <ac:spMk id="11" creationId="{00000000-0000-0000-0000-000000000000}"/>
          </ac:spMkLst>
        </pc:spChg>
        <pc:picChg chg="mod">
          <ac:chgData name="Cathy Sistilli" userId="c778bf274aaf783d" providerId="LiveId" clId="{A1883A88-18D1-4D4F-BB43-460711CEAB7D}" dt="2019-05-12T19:21:32.749" v="1006" actId="1076"/>
          <ac:picMkLst>
            <pc:docMk/>
            <pc:sldMk cId="3512143404" sldId="426"/>
            <ac:picMk id="48" creationId="{00000000-0000-0000-0000-000000000000}"/>
          </ac:picMkLst>
        </pc:picChg>
      </pc:sldChg>
      <pc:sldChg chg="addSp modSp ord">
        <pc:chgData name="Cathy Sistilli" userId="c778bf274aaf783d" providerId="LiveId" clId="{A1883A88-18D1-4D4F-BB43-460711CEAB7D}" dt="2019-05-13T12:44:27.837" v="3085" actId="1076"/>
        <pc:sldMkLst>
          <pc:docMk/>
          <pc:sldMk cId="2274597902" sldId="427"/>
        </pc:sldMkLst>
        <pc:spChg chg="mod">
          <ac:chgData name="Cathy Sistilli" userId="c778bf274aaf783d" providerId="LiveId" clId="{A1883A88-18D1-4D4F-BB43-460711CEAB7D}" dt="2019-05-12T17:06:32.848" v="160" actId="14100"/>
          <ac:spMkLst>
            <pc:docMk/>
            <pc:sldMk cId="2274597902" sldId="427"/>
            <ac:spMk id="2" creationId="{00000000-0000-0000-0000-000000000000}"/>
          </ac:spMkLst>
        </pc:spChg>
        <pc:spChg chg="mod">
          <ac:chgData name="Cathy Sistilli" userId="c778bf274aaf783d" providerId="LiveId" clId="{A1883A88-18D1-4D4F-BB43-460711CEAB7D}" dt="2019-05-13T12:44:27.837" v="3085" actId="1076"/>
          <ac:spMkLst>
            <pc:docMk/>
            <pc:sldMk cId="2274597902" sldId="427"/>
            <ac:spMk id="11" creationId="{00000000-0000-0000-0000-000000000000}"/>
          </ac:spMkLst>
        </pc:spChg>
        <pc:grpChg chg="add mod">
          <ac:chgData name="Cathy Sistilli" userId="c778bf274aaf783d" providerId="LiveId" clId="{A1883A88-18D1-4D4F-BB43-460711CEAB7D}" dt="2019-05-12T17:10:50.207" v="212" actId="1076"/>
          <ac:grpSpMkLst>
            <pc:docMk/>
            <pc:sldMk cId="2274597902" sldId="427"/>
            <ac:grpSpMk id="3" creationId="{5C94F922-78C1-45B4-B4A8-7DF706AC4F85}"/>
          </ac:grpSpMkLst>
        </pc:grpChg>
        <pc:picChg chg="add mod modCrop">
          <ac:chgData name="Cathy Sistilli" userId="c778bf274aaf783d" providerId="LiveId" clId="{A1883A88-18D1-4D4F-BB43-460711CEAB7D}" dt="2019-05-12T17:10:47.379" v="211" actId="164"/>
          <ac:picMkLst>
            <pc:docMk/>
            <pc:sldMk cId="2274597902" sldId="427"/>
            <ac:picMk id="4" creationId="{93EFE5C1-1159-48BE-A4B7-AB674300CF9B}"/>
          </ac:picMkLst>
        </pc:picChg>
        <pc:picChg chg="add mod modCrop">
          <ac:chgData name="Cathy Sistilli" userId="c778bf274aaf783d" providerId="LiveId" clId="{A1883A88-18D1-4D4F-BB43-460711CEAB7D}" dt="2019-05-12T17:10:47.379" v="211" actId="164"/>
          <ac:picMkLst>
            <pc:docMk/>
            <pc:sldMk cId="2274597902" sldId="427"/>
            <ac:picMk id="5" creationId="{07CC4548-6CDA-4DFB-ADB2-5B2B7E7B6965}"/>
          </ac:picMkLst>
        </pc:picChg>
        <pc:picChg chg="add mod modCrop">
          <ac:chgData name="Cathy Sistilli" userId="c778bf274aaf783d" providerId="LiveId" clId="{A1883A88-18D1-4D4F-BB43-460711CEAB7D}" dt="2019-05-12T17:10:47.379" v="211" actId="164"/>
          <ac:picMkLst>
            <pc:docMk/>
            <pc:sldMk cId="2274597902" sldId="427"/>
            <ac:picMk id="6" creationId="{FE4351E3-7897-4754-B356-3F2EEC67962F}"/>
          </ac:picMkLst>
        </pc:picChg>
      </pc:sldChg>
      <pc:sldChg chg="modSp">
        <pc:chgData name="Cathy Sistilli" userId="c778bf274aaf783d" providerId="LiveId" clId="{A1883A88-18D1-4D4F-BB43-460711CEAB7D}" dt="2019-05-12T18:55:24.470" v="782" actId="1076"/>
        <pc:sldMkLst>
          <pc:docMk/>
          <pc:sldMk cId="3793740693" sldId="429"/>
        </pc:sldMkLst>
        <pc:spChg chg="mod">
          <ac:chgData name="Cathy Sistilli" userId="c778bf274aaf783d" providerId="LiveId" clId="{A1883A88-18D1-4D4F-BB43-460711CEAB7D}" dt="2019-05-12T18:55:22.798" v="781" actId="1076"/>
          <ac:spMkLst>
            <pc:docMk/>
            <pc:sldMk cId="3793740693" sldId="429"/>
            <ac:spMk id="11" creationId="{00000000-0000-0000-0000-000000000000}"/>
          </ac:spMkLst>
        </pc:spChg>
        <pc:picChg chg="mod">
          <ac:chgData name="Cathy Sistilli" userId="c778bf274aaf783d" providerId="LiveId" clId="{A1883A88-18D1-4D4F-BB43-460711CEAB7D}" dt="2019-05-12T18:55:24.470" v="782" actId="1076"/>
          <ac:picMkLst>
            <pc:docMk/>
            <pc:sldMk cId="3793740693" sldId="429"/>
            <ac:picMk id="6" creationId="{00000000-0000-0000-0000-000000000000}"/>
          </ac:picMkLst>
        </pc:picChg>
      </pc:sldChg>
      <pc:sldChg chg="modSp">
        <pc:chgData name="Cathy Sistilli" userId="c778bf274aaf783d" providerId="LiveId" clId="{A1883A88-18D1-4D4F-BB43-460711CEAB7D}" dt="2019-05-12T18:55:44.661" v="785" actId="1076"/>
        <pc:sldMkLst>
          <pc:docMk/>
          <pc:sldMk cId="3569035271" sldId="438"/>
        </pc:sldMkLst>
        <pc:spChg chg="mod">
          <ac:chgData name="Cathy Sistilli" userId="c778bf274aaf783d" providerId="LiveId" clId="{A1883A88-18D1-4D4F-BB43-460711CEAB7D}" dt="2019-05-12T18:55:38.621" v="783" actId="1076"/>
          <ac:spMkLst>
            <pc:docMk/>
            <pc:sldMk cId="3569035271" sldId="438"/>
            <ac:spMk id="2" creationId="{00000000-0000-0000-0000-000000000000}"/>
          </ac:spMkLst>
        </pc:spChg>
        <pc:spChg chg="mod">
          <ac:chgData name="Cathy Sistilli" userId="c778bf274aaf783d" providerId="LiveId" clId="{A1883A88-18D1-4D4F-BB43-460711CEAB7D}" dt="2019-05-12T18:55:44.661" v="785" actId="1076"/>
          <ac:spMkLst>
            <pc:docMk/>
            <pc:sldMk cId="3569035271" sldId="438"/>
            <ac:spMk id="11" creationId="{00000000-0000-0000-0000-000000000000}"/>
          </ac:spMkLst>
        </pc:spChg>
        <pc:picChg chg="mod">
          <ac:chgData name="Cathy Sistilli" userId="c778bf274aaf783d" providerId="LiveId" clId="{A1883A88-18D1-4D4F-BB43-460711CEAB7D}" dt="2019-05-12T18:55:40.829" v="784" actId="1076"/>
          <ac:picMkLst>
            <pc:docMk/>
            <pc:sldMk cId="3569035271" sldId="438"/>
            <ac:picMk id="8" creationId="{00000000-0000-0000-0000-000000000000}"/>
          </ac:picMkLst>
        </pc:picChg>
      </pc:sldChg>
      <pc:sldChg chg="addSp modSp">
        <pc:chgData name="Cathy Sistilli" userId="c778bf274aaf783d" providerId="LiveId" clId="{A1883A88-18D1-4D4F-BB43-460711CEAB7D}" dt="2019-05-12T19:34:25.036" v="1173" actId="20577"/>
        <pc:sldMkLst>
          <pc:docMk/>
          <pc:sldMk cId="2695436766" sldId="440"/>
        </pc:sldMkLst>
        <pc:spChg chg="mod">
          <ac:chgData name="Cathy Sistilli" userId="c778bf274aaf783d" providerId="LiveId" clId="{A1883A88-18D1-4D4F-BB43-460711CEAB7D}" dt="2019-05-12T19:29:08.627" v="1126" actId="1076"/>
          <ac:spMkLst>
            <pc:docMk/>
            <pc:sldMk cId="2695436766" sldId="440"/>
            <ac:spMk id="2" creationId="{00000000-0000-0000-0000-000000000000}"/>
          </ac:spMkLst>
        </pc:spChg>
        <pc:spChg chg="mod">
          <ac:chgData name="Cathy Sistilli" userId="c778bf274aaf783d" providerId="LiveId" clId="{A1883A88-18D1-4D4F-BB43-460711CEAB7D}" dt="2019-05-12T19:34:25.036" v="1173" actId="20577"/>
          <ac:spMkLst>
            <pc:docMk/>
            <pc:sldMk cId="2695436766" sldId="440"/>
            <ac:spMk id="11" creationId="{00000000-0000-0000-0000-000000000000}"/>
          </ac:spMkLst>
        </pc:spChg>
        <pc:picChg chg="add mod ord modCrop">
          <ac:chgData name="Cathy Sistilli" userId="c778bf274aaf783d" providerId="LiveId" clId="{A1883A88-18D1-4D4F-BB43-460711CEAB7D}" dt="2019-05-12T19:33:14.089" v="1169" actId="1076"/>
          <ac:picMkLst>
            <pc:docMk/>
            <pc:sldMk cId="2695436766" sldId="440"/>
            <ac:picMk id="4" creationId="{6E3D1830-0636-452A-9021-481C4E5251D6}"/>
          </ac:picMkLst>
        </pc:picChg>
      </pc:sldChg>
      <pc:sldChg chg="modSp">
        <pc:chgData name="Cathy Sistilli" userId="c778bf274aaf783d" providerId="LiveId" clId="{A1883A88-18D1-4D4F-BB43-460711CEAB7D}" dt="2019-05-13T12:07:40.467" v="1297" actId="113"/>
        <pc:sldMkLst>
          <pc:docMk/>
          <pc:sldMk cId="4119474732" sldId="441"/>
        </pc:sldMkLst>
        <pc:spChg chg="mod">
          <ac:chgData name="Cathy Sistilli" userId="c778bf274aaf783d" providerId="LiveId" clId="{A1883A88-18D1-4D4F-BB43-460711CEAB7D}" dt="2019-05-13T12:04:26.698" v="1256" actId="1076"/>
          <ac:spMkLst>
            <pc:docMk/>
            <pc:sldMk cId="4119474732" sldId="441"/>
            <ac:spMk id="2" creationId="{00000000-0000-0000-0000-000000000000}"/>
          </ac:spMkLst>
        </pc:spChg>
        <pc:spChg chg="mod">
          <ac:chgData name="Cathy Sistilli" userId="c778bf274aaf783d" providerId="LiveId" clId="{A1883A88-18D1-4D4F-BB43-460711CEAB7D}" dt="2019-05-13T12:07:40.467" v="1297" actId="113"/>
          <ac:spMkLst>
            <pc:docMk/>
            <pc:sldMk cId="4119474732" sldId="441"/>
            <ac:spMk id="11" creationId="{00000000-0000-0000-0000-000000000000}"/>
          </ac:spMkLst>
        </pc:spChg>
      </pc:sldChg>
      <pc:sldChg chg="addSp delSp modSp">
        <pc:chgData name="Cathy Sistilli" userId="c778bf274aaf783d" providerId="LiveId" clId="{A1883A88-18D1-4D4F-BB43-460711CEAB7D}" dt="2019-05-12T17:10:35.751" v="210" actId="1076"/>
        <pc:sldMkLst>
          <pc:docMk/>
          <pc:sldMk cId="3808637353" sldId="451"/>
        </pc:sldMkLst>
        <pc:spChg chg="add del mod">
          <ac:chgData name="Cathy Sistilli" userId="c778bf274aaf783d" providerId="LiveId" clId="{A1883A88-18D1-4D4F-BB43-460711CEAB7D}" dt="2019-05-12T17:02:20.105" v="64"/>
          <ac:spMkLst>
            <pc:docMk/>
            <pc:sldMk cId="3808637353" sldId="451"/>
            <ac:spMk id="3" creationId="{F48CEA10-4B14-4B17-8B2D-0C3DB385F33C}"/>
          </ac:spMkLst>
        </pc:spChg>
        <pc:spChg chg="add mod">
          <ac:chgData name="Cathy Sistilli" userId="c778bf274aaf783d" providerId="LiveId" clId="{A1883A88-18D1-4D4F-BB43-460711CEAB7D}" dt="2019-05-12T17:10:33.664" v="209" actId="1076"/>
          <ac:spMkLst>
            <pc:docMk/>
            <pc:sldMk cId="3808637353" sldId="451"/>
            <ac:spMk id="4" creationId="{E43192D0-A643-44D6-97B2-B25AEDC5973C}"/>
          </ac:spMkLst>
        </pc:spChg>
        <pc:grpChg chg="mod">
          <ac:chgData name="Cathy Sistilli" userId="c778bf274aaf783d" providerId="LiveId" clId="{A1883A88-18D1-4D4F-BB43-460711CEAB7D}" dt="2019-05-12T17:10:35.751" v="210" actId="1076"/>
          <ac:grpSpMkLst>
            <pc:docMk/>
            <pc:sldMk cId="3808637353" sldId="451"/>
            <ac:grpSpMk id="8" creationId="{00000000-0000-0000-0000-000000000000}"/>
          </ac:grpSpMkLst>
        </pc:grpChg>
      </pc:sldChg>
      <pc:sldChg chg="addSp modSp">
        <pc:chgData name="Cathy Sistilli" userId="c778bf274aaf783d" providerId="LiveId" clId="{A1883A88-18D1-4D4F-BB43-460711CEAB7D}" dt="2019-05-13T23:03:33.748" v="3089" actId="313"/>
        <pc:sldMkLst>
          <pc:docMk/>
          <pc:sldMk cId="1921655423" sldId="453"/>
        </pc:sldMkLst>
        <pc:spChg chg="mod ord">
          <ac:chgData name="Cathy Sistilli" userId="c778bf274aaf783d" providerId="LiveId" clId="{A1883A88-18D1-4D4F-BB43-460711CEAB7D}" dt="2019-05-12T19:09:34.108" v="902" actId="166"/>
          <ac:spMkLst>
            <pc:docMk/>
            <pc:sldMk cId="1921655423" sldId="453"/>
            <ac:spMk id="2" creationId="{00000000-0000-0000-0000-000000000000}"/>
          </ac:spMkLst>
        </pc:spChg>
        <pc:spChg chg="mod ord">
          <ac:chgData name="Cathy Sistilli" userId="c778bf274aaf783d" providerId="LiveId" clId="{A1883A88-18D1-4D4F-BB43-460711CEAB7D}" dt="2019-05-13T23:03:33.748" v="3089" actId="313"/>
          <ac:spMkLst>
            <pc:docMk/>
            <pc:sldMk cId="1921655423" sldId="453"/>
            <ac:spMk id="11" creationId="{00000000-0000-0000-0000-000000000000}"/>
          </ac:spMkLst>
        </pc:spChg>
        <pc:picChg chg="add mod">
          <ac:chgData name="Cathy Sistilli" userId="c778bf274aaf783d" providerId="LiveId" clId="{A1883A88-18D1-4D4F-BB43-460711CEAB7D}" dt="2019-05-12T19:09:37.297" v="903" actId="1076"/>
          <ac:picMkLst>
            <pc:docMk/>
            <pc:sldMk cId="1921655423" sldId="453"/>
            <ac:picMk id="5" creationId="{9E12253F-9115-4019-83CA-F88ABEF258FC}"/>
          </ac:picMkLst>
        </pc:picChg>
      </pc:sldChg>
      <pc:sldChg chg="modSp">
        <pc:chgData name="Cathy Sistilli" userId="c778bf274aaf783d" providerId="LiveId" clId="{A1883A88-18D1-4D4F-BB43-460711CEAB7D}" dt="2019-05-12T17:16:06.989" v="301" actId="1076"/>
        <pc:sldMkLst>
          <pc:docMk/>
          <pc:sldMk cId="2130431563" sldId="455"/>
        </pc:sldMkLst>
        <pc:spChg chg="mod">
          <ac:chgData name="Cathy Sistilli" userId="c778bf274aaf783d" providerId="LiveId" clId="{A1883A88-18D1-4D4F-BB43-460711CEAB7D}" dt="2019-05-12T17:16:06.989" v="301" actId="1076"/>
          <ac:spMkLst>
            <pc:docMk/>
            <pc:sldMk cId="2130431563" sldId="455"/>
            <ac:spMk id="11" creationId="{00000000-0000-0000-0000-000000000000}"/>
          </ac:spMkLst>
        </pc:spChg>
      </pc:sldChg>
      <pc:sldChg chg="ord">
        <pc:chgData name="Cathy Sistilli" userId="c778bf274aaf783d" providerId="LiveId" clId="{A1883A88-18D1-4D4F-BB43-460711CEAB7D}" dt="2019-05-12T17:23:10.076" v="386"/>
        <pc:sldMkLst>
          <pc:docMk/>
          <pc:sldMk cId="2445797695" sldId="456"/>
        </pc:sldMkLst>
      </pc:sldChg>
      <pc:sldChg chg="ord">
        <pc:chgData name="Cathy Sistilli" userId="c778bf274aaf783d" providerId="LiveId" clId="{A1883A88-18D1-4D4F-BB43-460711CEAB7D}" dt="2019-05-12T17:24:07.468" v="387"/>
        <pc:sldMkLst>
          <pc:docMk/>
          <pc:sldMk cId="4268603336" sldId="457"/>
        </pc:sldMkLst>
      </pc:sldChg>
      <pc:sldChg chg="modSp">
        <pc:chgData name="Cathy Sistilli" userId="c778bf274aaf783d" providerId="LiveId" clId="{A1883A88-18D1-4D4F-BB43-460711CEAB7D}" dt="2019-05-12T17:21:38.620" v="385" actId="1076"/>
        <pc:sldMkLst>
          <pc:docMk/>
          <pc:sldMk cId="4187325043" sldId="458"/>
        </pc:sldMkLst>
        <pc:spChg chg="mod">
          <ac:chgData name="Cathy Sistilli" userId="c778bf274aaf783d" providerId="LiveId" clId="{A1883A88-18D1-4D4F-BB43-460711CEAB7D}" dt="2019-05-12T17:19:59.748" v="302" actId="1076"/>
          <ac:spMkLst>
            <pc:docMk/>
            <pc:sldMk cId="4187325043" sldId="458"/>
            <ac:spMk id="2" creationId="{00000000-0000-0000-0000-000000000000}"/>
          </ac:spMkLst>
        </pc:spChg>
        <pc:spChg chg="mod">
          <ac:chgData name="Cathy Sistilli" userId="c778bf274aaf783d" providerId="LiveId" clId="{A1883A88-18D1-4D4F-BB43-460711CEAB7D}" dt="2019-05-12T17:21:26.612" v="378" actId="1076"/>
          <ac:spMkLst>
            <pc:docMk/>
            <pc:sldMk cId="4187325043" sldId="458"/>
            <ac:spMk id="11" creationId="{00000000-0000-0000-0000-000000000000}"/>
          </ac:spMkLst>
        </pc:spChg>
        <pc:picChg chg="mod">
          <ac:chgData name="Cathy Sistilli" userId="c778bf274aaf783d" providerId="LiveId" clId="{A1883A88-18D1-4D4F-BB43-460711CEAB7D}" dt="2019-05-12T17:21:38.620" v="385" actId="1076"/>
          <ac:picMkLst>
            <pc:docMk/>
            <pc:sldMk cId="4187325043" sldId="458"/>
            <ac:picMk id="7" creationId="{00000000-0000-0000-0000-000000000000}"/>
          </ac:picMkLst>
        </pc:picChg>
      </pc:sldChg>
      <pc:sldChg chg="modSp">
        <pc:chgData name="Cathy Sistilli" userId="c778bf274aaf783d" providerId="LiveId" clId="{A1883A88-18D1-4D4F-BB43-460711CEAB7D}" dt="2019-05-12T17:28:40.214" v="419" actId="20577"/>
        <pc:sldMkLst>
          <pc:docMk/>
          <pc:sldMk cId="2117656596" sldId="459"/>
        </pc:sldMkLst>
        <pc:spChg chg="mod">
          <ac:chgData name="Cathy Sistilli" userId="c778bf274aaf783d" providerId="LiveId" clId="{A1883A88-18D1-4D4F-BB43-460711CEAB7D}" dt="2019-05-12T17:28:13.057" v="389" actId="1076"/>
          <ac:spMkLst>
            <pc:docMk/>
            <pc:sldMk cId="2117656596" sldId="459"/>
            <ac:spMk id="2" creationId="{00000000-0000-0000-0000-000000000000}"/>
          </ac:spMkLst>
        </pc:spChg>
        <pc:spChg chg="mod">
          <ac:chgData name="Cathy Sistilli" userId="c778bf274aaf783d" providerId="LiveId" clId="{A1883A88-18D1-4D4F-BB43-460711CEAB7D}" dt="2019-05-12T17:28:40.214" v="419" actId="20577"/>
          <ac:spMkLst>
            <pc:docMk/>
            <pc:sldMk cId="2117656596" sldId="459"/>
            <ac:spMk id="11" creationId="{00000000-0000-0000-0000-000000000000}"/>
          </ac:spMkLst>
        </pc:spChg>
      </pc:sldChg>
      <pc:sldChg chg="addSp modSp">
        <pc:chgData name="Cathy Sistilli" userId="c778bf274aaf783d" providerId="LiveId" clId="{A1883A88-18D1-4D4F-BB43-460711CEAB7D}" dt="2019-05-13T12:45:43.142" v="3088" actId="14100"/>
        <pc:sldMkLst>
          <pc:docMk/>
          <pc:sldMk cId="1235521029" sldId="460"/>
        </pc:sldMkLst>
        <pc:spChg chg="mod">
          <ac:chgData name="Cathy Sistilli" userId="c778bf274aaf783d" providerId="LiveId" clId="{A1883A88-18D1-4D4F-BB43-460711CEAB7D}" dt="2019-05-12T17:35:32.399" v="587" actId="1076"/>
          <ac:spMkLst>
            <pc:docMk/>
            <pc:sldMk cId="1235521029" sldId="460"/>
            <ac:spMk id="2" creationId="{00000000-0000-0000-0000-000000000000}"/>
          </ac:spMkLst>
        </pc:spChg>
        <pc:spChg chg="add mod">
          <ac:chgData name="Cathy Sistilli" userId="c778bf274aaf783d" providerId="LiveId" clId="{A1883A88-18D1-4D4F-BB43-460711CEAB7D}" dt="2019-05-12T17:35:38.432" v="588" actId="1076"/>
          <ac:spMkLst>
            <pc:docMk/>
            <pc:sldMk cId="1235521029" sldId="460"/>
            <ac:spMk id="4" creationId="{2F303B70-5F6E-47BB-AA44-923649094E26}"/>
          </ac:spMkLst>
        </pc:spChg>
        <pc:spChg chg="add mod">
          <ac:chgData name="Cathy Sistilli" userId="c778bf274aaf783d" providerId="LiveId" clId="{A1883A88-18D1-4D4F-BB43-460711CEAB7D}" dt="2019-05-12T17:35:41.743" v="589" actId="1076"/>
          <ac:spMkLst>
            <pc:docMk/>
            <pc:sldMk cId="1235521029" sldId="460"/>
            <ac:spMk id="7" creationId="{2DDCA504-BDA5-4EFB-8067-356A8ADAAD4B}"/>
          </ac:spMkLst>
        </pc:spChg>
        <pc:spChg chg="mod">
          <ac:chgData name="Cathy Sistilli" userId="c778bf274aaf783d" providerId="LiveId" clId="{A1883A88-18D1-4D4F-BB43-460711CEAB7D}" dt="2019-05-13T12:45:43.142" v="3088" actId="14100"/>
          <ac:spMkLst>
            <pc:docMk/>
            <pc:sldMk cId="1235521029" sldId="460"/>
            <ac:spMk id="11" creationId="{00000000-0000-0000-0000-000000000000}"/>
          </ac:spMkLst>
        </pc:spChg>
        <pc:picChg chg="add mod modCrop">
          <ac:chgData name="Cathy Sistilli" userId="c778bf274aaf783d" providerId="LiveId" clId="{A1883A88-18D1-4D4F-BB43-460711CEAB7D}" dt="2019-05-12T17:34:57.392" v="555" actId="1076"/>
          <ac:picMkLst>
            <pc:docMk/>
            <pc:sldMk cId="1235521029" sldId="460"/>
            <ac:picMk id="5" creationId="{BD9302AE-304C-49B9-A152-E6EE0957537A}"/>
          </ac:picMkLst>
        </pc:picChg>
      </pc:sldChg>
      <pc:sldChg chg="modSp">
        <pc:chgData name="Cathy Sistilli" userId="c778bf274aaf783d" providerId="LiveId" clId="{A1883A88-18D1-4D4F-BB43-460711CEAB7D}" dt="2019-05-12T17:36:02.463" v="591" actId="1076"/>
        <pc:sldMkLst>
          <pc:docMk/>
          <pc:sldMk cId="39052663" sldId="461"/>
        </pc:sldMkLst>
        <pc:spChg chg="mod">
          <ac:chgData name="Cathy Sistilli" userId="c778bf274aaf783d" providerId="LiveId" clId="{A1883A88-18D1-4D4F-BB43-460711CEAB7D}" dt="2019-05-12T17:35:53.207" v="590" actId="1076"/>
          <ac:spMkLst>
            <pc:docMk/>
            <pc:sldMk cId="39052663" sldId="461"/>
            <ac:spMk id="2" creationId="{00000000-0000-0000-0000-000000000000}"/>
          </ac:spMkLst>
        </pc:spChg>
        <pc:spChg chg="mod">
          <ac:chgData name="Cathy Sistilli" userId="c778bf274aaf783d" providerId="LiveId" clId="{A1883A88-18D1-4D4F-BB43-460711CEAB7D}" dt="2019-05-12T17:36:02.463" v="591" actId="1076"/>
          <ac:spMkLst>
            <pc:docMk/>
            <pc:sldMk cId="39052663" sldId="461"/>
            <ac:spMk id="11" creationId="{00000000-0000-0000-0000-000000000000}"/>
          </ac:spMkLst>
        </pc:spChg>
      </pc:sldChg>
      <pc:sldChg chg="addSp delSp modSp">
        <pc:chgData name="Cathy Sistilli" userId="c778bf274aaf783d" providerId="LiveId" clId="{A1883A88-18D1-4D4F-BB43-460711CEAB7D}" dt="2019-05-12T17:43:44.692" v="646" actId="1076"/>
        <pc:sldMkLst>
          <pc:docMk/>
          <pc:sldMk cId="3348477461" sldId="462"/>
        </pc:sldMkLst>
        <pc:spChg chg="mod">
          <ac:chgData name="Cathy Sistilli" userId="c778bf274aaf783d" providerId="LiveId" clId="{A1883A88-18D1-4D4F-BB43-460711CEAB7D}" dt="2019-05-12T17:41:59.246" v="597" actId="1076"/>
          <ac:spMkLst>
            <pc:docMk/>
            <pc:sldMk cId="3348477461" sldId="462"/>
            <ac:spMk id="2" creationId="{00000000-0000-0000-0000-000000000000}"/>
          </ac:spMkLst>
        </pc:spChg>
        <pc:spChg chg="add del mod">
          <ac:chgData name="Cathy Sistilli" userId="c778bf274aaf783d" providerId="LiveId" clId="{A1883A88-18D1-4D4F-BB43-460711CEAB7D}" dt="2019-05-12T17:41:58.560" v="596"/>
          <ac:spMkLst>
            <pc:docMk/>
            <pc:sldMk cId="3348477461" sldId="462"/>
            <ac:spMk id="4" creationId="{5591ECF2-4996-4D0B-9831-E3EAE3CB5DC7}"/>
          </ac:spMkLst>
        </pc:spChg>
        <pc:spChg chg="mod">
          <ac:chgData name="Cathy Sistilli" userId="c778bf274aaf783d" providerId="LiveId" clId="{A1883A88-18D1-4D4F-BB43-460711CEAB7D}" dt="2019-05-12T17:43:44.692" v="646" actId="1076"/>
          <ac:spMkLst>
            <pc:docMk/>
            <pc:sldMk cId="3348477461" sldId="462"/>
            <ac:spMk id="11" creationId="{00000000-0000-0000-0000-000000000000}"/>
          </ac:spMkLst>
        </pc:spChg>
        <pc:picChg chg="add del mod">
          <ac:chgData name="Cathy Sistilli" userId="c778bf274aaf783d" providerId="LiveId" clId="{A1883A88-18D1-4D4F-BB43-460711CEAB7D}" dt="2019-05-12T17:42:01.302" v="599"/>
          <ac:picMkLst>
            <pc:docMk/>
            <pc:sldMk cId="3348477461" sldId="462"/>
            <ac:picMk id="5" creationId="{2F1ED404-3CE5-489B-B2E7-6A8F899A3458}"/>
          </ac:picMkLst>
        </pc:picChg>
      </pc:sldChg>
      <pc:sldChg chg="addSp modSp">
        <pc:chgData name="Cathy Sistilli" userId="c778bf274aaf783d" providerId="LiveId" clId="{A1883A88-18D1-4D4F-BB43-460711CEAB7D}" dt="2019-05-12T18:47:28.712" v="679" actId="1076"/>
        <pc:sldMkLst>
          <pc:docMk/>
          <pc:sldMk cId="518308495" sldId="463"/>
        </pc:sldMkLst>
        <pc:spChg chg="mod">
          <ac:chgData name="Cathy Sistilli" userId="c778bf274aaf783d" providerId="LiveId" clId="{A1883A88-18D1-4D4F-BB43-460711CEAB7D}" dt="2019-05-12T18:47:24.976" v="678" actId="1076"/>
          <ac:spMkLst>
            <pc:docMk/>
            <pc:sldMk cId="518308495" sldId="463"/>
            <ac:spMk id="2" creationId="{00000000-0000-0000-0000-000000000000}"/>
          </ac:spMkLst>
        </pc:spChg>
        <pc:spChg chg="mod">
          <ac:chgData name="Cathy Sistilli" userId="c778bf274aaf783d" providerId="LiveId" clId="{A1883A88-18D1-4D4F-BB43-460711CEAB7D}" dt="2019-05-12T18:47:28.712" v="679" actId="1076"/>
          <ac:spMkLst>
            <pc:docMk/>
            <pc:sldMk cId="518308495" sldId="463"/>
            <ac:spMk id="11" creationId="{00000000-0000-0000-0000-000000000000}"/>
          </ac:spMkLst>
        </pc:spChg>
        <pc:picChg chg="add mod modCrop">
          <ac:chgData name="Cathy Sistilli" userId="c778bf274aaf783d" providerId="LiveId" clId="{A1883A88-18D1-4D4F-BB43-460711CEAB7D}" dt="2019-05-12T18:47:20.976" v="677" actId="1076"/>
          <ac:picMkLst>
            <pc:docMk/>
            <pc:sldMk cId="518308495" sldId="463"/>
            <ac:picMk id="5" creationId="{57735A49-74DB-4829-806E-BDBF24264869}"/>
          </ac:picMkLst>
        </pc:picChg>
      </pc:sldChg>
      <pc:sldChg chg="addSp modSp">
        <pc:chgData name="Cathy Sistilli" userId="c778bf274aaf783d" providerId="LiveId" clId="{A1883A88-18D1-4D4F-BB43-460711CEAB7D}" dt="2019-05-12T18:51:17.887" v="718" actId="1076"/>
        <pc:sldMkLst>
          <pc:docMk/>
          <pc:sldMk cId="1350213185" sldId="464"/>
        </pc:sldMkLst>
        <pc:spChg chg="mod">
          <ac:chgData name="Cathy Sistilli" userId="c778bf274aaf783d" providerId="LiveId" clId="{A1883A88-18D1-4D4F-BB43-460711CEAB7D}" dt="2019-05-12T18:49:52.335" v="698" actId="1076"/>
          <ac:spMkLst>
            <pc:docMk/>
            <pc:sldMk cId="1350213185" sldId="464"/>
            <ac:spMk id="2" creationId="{00000000-0000-0000-0000-000000000000}"/>
          </ac:spMkLst>
        </pc:spChg>
        <pc:spChg chg="mod">
          <ac:chgData name="Cathy Sistilli" userId="c778bf274aaf783d" providerId="LiveId" clId="{A1883A88-18D1-4D4F-BB43-460711CEAB7D}" dt="2019-05-12T18:51:13.622" v="717" actId="1076"/>
          <ac:spMkLst>
            <pc:docMk/>
            <pc:sldMk cId="1350213185" sldId="464"/>
            <ac:spMk id="11" creationId="{00000000-0000-0000-0000-000000000000}"/>
          </ac:spMkLst>
        </pc:spChg>
        <pc:picChg chg="add mod">
          <ac:chgData name="Cathy Sistilli" userId="c778bf274aaf783d" providerId="LiveId" clId="{A1883A88-18D1-4D4F-BB43-460711CEAB7D}" dt="2019-05-12T18:51:17.887" v="718" actId="1076"/>
          <ac:picMkLst>
            <pc:docMk/>
            <pc:sldMk cId="1350213185" sldId="464"/>
            <ac:picMk id="5" creationId="{B9B62749-3634-4C73-A342-10B3E49B935F}"/>
          </ac:picMkLst>
        </pc:picChg>
      </pc:sldChg>
      <pc:sldChg chg="modSp">
        <pc:chgData name="Cathy Sistilli" userId="c778bf274aaf783d" providerId="LiveId" clId="{A1883A88-18D1-4D4F-BB43-460711CEAB7D}" dt="2019-05-12T18:54:52.942" v="779" actId="1076"/>
        <pc:sldMkLst>
          <pc:docMk/>
          <pc:sldMk cId="238066469" sldId="465"/>
        </pc:sldMkLst>
        <pc:spChg chg="mod">
          <ac:chgData name="Cathy Sistilli" userId="c778bf274aaf783d" providerId="LiveId" clId="{A1883A88-18D1-4D4F-BB43-460711CEAB7D}" dt="2019-05-12T18:52:56.870" v="743" actId="1076"/>
          <ac:spMkLst>
            <pc:docMk/>
            <pc:sldMk cId="238066469" sldId="465"/>
            <ac:spMk id="2" creationId="{00000000-0000-0000-0000-000000000000}"/>
          </ac:spMkLst>
        </pc:spChg>
        <pc:spChg chg="mod ord">
          <ac:chgData name="Cathy Sistilli" userId="c778bf274aaf783d" providerId="LiveId" clId="{A1883A88-18D1-4D4F-BB43-460711CEAB7D}" dt="2019-05-12T18:54:48.994" v="778" actId="166"/>
          <ac:spMkLst>
            <pc:docMk/>
            <pc:sldMk cId="238066469" sldId="465"/>
            <ac:spMk id="11" creationId="{00000000-0000-0000-0000-000000000000}"/>
          </ac:spMkLst>
        </pc:spChg>
        <pc:picChg chg="mod">
          <ac:chgData name="Cathy Sistilli" userId="c778bf274aaf783d" providerId="LiveId" clId="{A1883A88-18D1-4D4F-BB43-460711CEAB7D}" dt="2019-05-12T18:54:52.942" v="779" actId="1076"/>
          <ac:picMkLst>
            <pc:docMk/>
            <pc:sldMk cId="238066469" sldId="465"/>
            <ac:picMk id="4" creationId="{00000000-0000-0000-0000-000000000000}"/>
          </ac:picMkLst>
        </pc:picChg>
      </pc:sldChg>
      <pc:sldChg chg="modSp">
        <pc:chgData name="Cathy Sistilli" userId="c778bf274aaf783d" providerId="LiveId" clId="{A1883A88-18D1-4D4F-BB43-460711CEAB7D}" dt="2019-05-12T19:35:02.212" v="1176" actId="313"/>
        <pc:sldMkLst>
          <pc:docMk/>
          <pc:sldMk cId="1664838000" sldId="467"/>
        </pc:sldMkLst>
        <pc:spChg chg="mod">
          <ac:chgData name="Cathy Sistilli" userId="c778bf274aaf783d" providerId="LiveId" clId="{A1883A88-18D1-4D4F-BB43-460711CEAB7D}" dt="2019-05-12T19:34:37.112" v="1174" actId="1076"/>
          <ac:spMkLst>
            <pc:docMk/>
            <pc:sldMk cId="1664838000" sldId="467"/>
            <ac:spMk id="2" creationId="{00000000-0000-0000-0000-000000000000}"/>
          </ac:spMkLst>
        </pc:spChg>
        <pc:spChg chg="mod">
          <ac:chgData name="Cathy Sistilli" userId="c778bf274aaf783d" providerId="LiveId" clId="{A1883A88-18D1-4D4F-BB43-460711CEAB7D}" dt="2019-05-12T19:35:02.212" v="1176" actId="313"/>
          <ac:spMkLst>
            <pc:docMk/>
            <pc:sldMk cId="1664838000" sldId="467"/>
            <ac:spMk id="11" creationId="{00000000-0000-0000-0000-000000000000}"/>
          </ac:spMkLst>
        </pc:spChg>
      </pc:sldChg>
      <pc:sldChg chg="addSp modSp add">
        <pc:chgData name="Cathy Sistilli" userId="c778bf274aaf783d" providerId="LiveId" clId="{A1883A88-18D1-4D4F-BB43-460711CEAB7D}" dt="2019-05-12T18:48:45.696" v="690" actId="1076"/>
        <pc:sldMkLst>
          <pc:docMk/>
          <pc:sldMk cId="2643326142" sldId="470"/>
        </pc:sldMkLst>
        <pc:spChg chg="mod">
          <ac:chgData name="Cathy Sistilli" userId="c778bf274aaf783d" providerId="LiveId" clId="{A1883A88-18D1-4D4F-BB43-460711CEAB7D}" dt="2019-05-12T18:48:45.696" v="690" actId="1076"/>
          <ac:spMkLst>
            <pc:docMk/>
            <pc:sldMk cId="2643326142" sldId="470"/>
            <ac:spMk id="11" creationId="{00000000-0000-0000-0000-000000000000}"/>
          </ac:spMkLst>
        </pc:spChg>
        <pc:picChg chg="add mod">
          <ac:chgData name="Cathy Sistilli" userId="c778bf274aaf783d" providerId="LiveId" clId="{A1883A88-18D1-4D4F-BB43-460711CEAB7D}" dt="2019-05-12T18:48:43.447" v="689" actId="1076"/>
          <ac:picMkLst>
            <pc:docMk/>
            <pc:sldMk cId="2643326142" sldId="470"/>
            <ac:picMk id="5" creationId="{3BAE6DB2-74B5-479F-AAAB-9CF63F621CC1}"/>
          </ac:picMkLst>
        </pc:picChg>
      </pc:sldChg>
      <pc:sldChg chg="addSp modSp add">
        <pc:chgData name="Cathy Sistilli" userId="c778bf274aaf783d" providerId="LiveId" clId="{A1883A88-18D1-4D4F-BB43-460711CEAB7D}" dt="2019-05-12T18:51:02.431" v="715" actId="1076"/>
        <pc:sldMkLst>
          <pc:docMk/>
          <pc:sldMk cId="1526847297" sldId="471"/>
        </pc:sldMkLst>
        <pc:spChg chg="mod">
          <ac:chgData name="Cathy Sistilli" userId="c778bf274aaf783d" providerId="LiveId" clId="{A1883A88-18D1-4D4F-BB43-460711CEAB7D}" dt="2019-05-12T18:50:26.727" v="706" actId="1076"/>
          <ac:spMkLst>
            <pc:docMk/>
            <pc:sldMk cId="1526847297" sldId="471"/>
            <ac:spMk id="2" creationId="{00000000-0000-0000-0000-000000000000}"/>
          </ac:spMkLst>
        </pc:spChg>
        <pc:spChg chg="mod">
          <ac:chgData name="Cathy Sistilli" userId="c778bf274aaf783d" providerId="LiveId" clId="{A1883A88-18D1-4D4F-BB43-460711CEAB7D}" dt="2019-05-12T18:50:32.642" v="708" actId="14100"/>
          <ac:spMkLst>
            <pc:docMk/>
            <pc:sldMk cId="1526847297" sldId="471"/>
            <ac:spMk id="11" creationId="{00000000-0000-0000-0000-000000000000}"/>
          </ac:spMkLst>
        </pc:spChg>
        <pc:picChg chg="add mod">
          <ac:chgData name="Cathy Sistilli" userId="c778bf274aaf783d" providerId="LiveId" clId="{A1883A88-18D1-4D4F-BB43-460711CEAB7D}" dt="2019-05-12T18:51:02.431" v="715" actId="1076"/>
          <ac:picMkLst>
            <pc:docMk/>
            <pc:sldMk cId="1526847297" sldId="471"/>
            <ac:picMk id="5" creationId="{A65C7007-DA4F-45EA-B04D-1C4D9597E3B9}"/>
          </ac:picMkLst>
        </pc:picChg>
      </pc:sldChg>
      <pc:sldChg chg="addSp modSp add ord">
        <pc:chgData name="Cathy Sistilli" userId="c778bf274aaf783d" providerId="LiveId" clId="{A1883A88-18D1-4D4F-BB43-460711CEAB7D}" dt="2019-05-13T12:08:33.753" v="1298" actId="1076"/>
        <pc:sldMkLst>
          <pc:docMk/>
          <pc:sldMk cId="3836011292" sldId="472"/>
        </pc:sldMkLst>
        <pc:spChg chg="mod">
          <ac:chgData name="Cathy Sistilli" userId="c778bf274aaf783d" providerId="LiveId" clId="{A1883A88-18D1-4D4F-BB43-460711CEAB7D}" dt="2019-05-13T11:56:45.028" v="1205" actId="1076"/>
          <ac:spMkLst>
            <pc:docMk/>
            <pc:sldMk cId="3836011292" sldId="472"/>
            <ac:spMk id="2" creationId="{00000000-0000-0000-0000-000000000000}"/>
          </ac:spMkLst>
        </pc:spChg>
        <pc:spChg chg="mod">
          <ac:chgData name="Cathy Sistilli" userId="c778bf274aaf783d" providerId="LiveId" clId="{A1883A88-18D1-4D4F-BB43-460711CEAB7D}" dt="2019-05-13T11:56:50.292" v="1206" actId="1076"/>
          <ac:spMkLst>
            <pc:docMk/>
            <pc:sldMk cId="3836011292" sldId="472"/>
            <ac:spMk id="11" creationId="{00000000-0000-0000-0000-000000000000}"/>
          </ac:spMkLst>
        </pc:spChg>
        <pc:grpChg chg="add mod">
          <ac:chgData name="Cathy Sistilli" userId="c778bf274aaf783d" providerId="LiveId" clId="{A1883A88-18D1-4D4F-BB43-460711CEAB7D}" dt="2019-05-13T12:08:33.753" v="1298" actId="1076"/>
          <ac:grpSpMkLst>
            <pc:docMk/>
            <pc:sldMk cId="3836011292" sldId="472"/>
            <ac:grpSpMk id="4" creationId="{2D510844-45AB-429E-935D-2DAC54AD38CA}"/>
          </ac:grpSpMkLst>
        </pc:grpChg>
      </pc:sldChg>
      <pc:sldChg chg="addSp modSp">
        <pc:chgData name="Cathy Sistilli" userId="c778bf274aaf783d" providerId="LiveId" clId="{A1883A88-18D1-4D4F-BB43-460711CEAB7D}" dt="2019-05-13T12:20:14.197" v="1710" actId="1076"/>
        <pc:sldMkLst>
          <pc:docMk/>
          <pc:sldMk cId="4136722476" sldId="473"/>
        </pc:sldMkLst>
        <pc:spChg chg="mod">
          <ac:chgData name="Cathy Sistilli" userId="c778bf274aaf783d" providerId="LiveId" clId="{A1883A88-18D1-4D4F-BB43-460711CEAB7D}" dt="2019-05-13T12:19:22.981" v="1696" actId="1076"/>
          <ac:spMkLst>
            <pc:docMk/>
            <pc:sldMk cId="4136722476" sldId="473"/>
            <ac:spMk id="2" creationId="{00000000-0000-0000-0000-000000000000}"/>
          </ac:spMkLst>
        </pc:spChg>
        <pc:spChg chg="add mod">
          <ac:chgData name="Cathy Sistilli" userId="c778bf274aaf783d" providerId="LiveId" clId="{A1883A88-18D1-4D4F-BB43-460711CEAB7D}" dt="2019-05-13T12:20:02.548" v="1705" actId="1076"/>
          <ac:spMkLst>
            <pc:docMk/>
            <pc:sldMk cId="4136722476" sldId="473"/>
            <ac:spMk id="6" creationId="{1F905F0C-A2DB-4655-BA8C-FE5D255351E0}"/>
          </ac:spMkLst>
        </pc:spChg>
        <pc:spChg chg="mod">
          <ac:chgData name="Cathy Sistilli" userId="c778bf274aaf783d" providerId="LiveId" clId="{A1883A88-18D1-4D4F-BB43-460711CEAB7D}" dt="2019-05-13T12:19:26.462" v="1697" actId="1076"/>
          <ac:spMkLst>
            <pc:docMk/>
            <pc:sldMk cId="4136722476" sldId="473"/>
            <ac:spMk id="11" creationId="{00000000-0000-0000-0000-000000000000}"/>
          </ac:spMkLst>
        </pc:spChg>
        <pc:picChg chg="add mod">
          <ac:chgData name="Cathy Sistilli" userId="c778bf274aaf783d" providerId="LiveId" clId="{A1883A88-18D1-4D4F-BB43-460711CEAB7D}" dt="2019-05-13T12:20:14.197" v="1710" actId="1076"/>
          <ac:picMkLst>
            <pc:docMk/>
            <pc:sldMk cId="4136722476" sldId="473"/>
            <ac:picMk id="5" creationId="{1738E880-2B91-4A6C-9F82-A420D01F2E36}"/>
          </ac:picMkLst>
        </pc:picChg>
      </pc:sldChg>
      <pc:sldChg chg="addSp delSp modSp add">
        <pc:chgData name="Cathy Sistilli" userId="c778bf274aaf783d" providerId="LiveId" clId="{A1883A88-18D1-4D4F-BB43-460711CEAB7D}" dt="2019-05-13T12:29:36.474" v="2144" actId="1076"/>
        <pc:sldMkLst>
          <pc:docMk/>
          <pc:sldMk cId="4011828863" sldId="474"/>
        </pc:sldMkLst>
        <pc:spChg chg="add del mod">
          <ac:chgData name="Cathy Sistilli" userId="c778bf274aaf783d" providerId="LiveId" clId="{A1883A88-18D1-4D4F-BB43-460711CEAB7D}" dt="2019-05-13T12:21:09.564" v="1736"/>
          <ac:spMkLst>
            <pc:docMk/>
            <pc:sldMk cId="4011828863" sldId="474"/>
            <ac:spMk id="4" creationId="{259F21D6-D184-4BB3-8954-EACF9162D6CD}"/>
          </ac:spMkLst>
        </pc:spChg>
        <pc:spChg chg="del">
          <ac:chgData name="Cathy Sistilli" userId="c778bf274aaf783d" providerId="LiveId" clId="{A1883A88-18D1-4D4F-BB43-460711CEAB7D}" dt="2019-05-13T12:21:06.706" v="1735"/>
          <ac:spMkLst>
            <pc:docMk/>
            <pc:sldMk cId="4011828863" sldId="474"/>
            <ac:spMk id="6" creationId="{1F905F0C-A2DB-4655-BA8C-FE5D255351E0}"/>
          </ac:spMkLst>
        </pc:spChg>
        <pc:spChg chg="add mod">
          <ac:chgData name="Cathy Sistilli" userId="c778bf274aaf783d" providerId="LiveId" clId="{A1883A88-18D1-4D4F-BB43-460711CEAB7D}" dt="2019-05-13T12:29:36.474" v="2144" actId="1076"/>
          <ac:spMkLst>
            <pc:docMk/>
            <pc:sldMk cId="4011828863" sldId="474"/>
            <ac:spMk id="9" creationId="{70F75B68-B9EC-4290-843E-DCA1AC8192C9}"/>
          </ac:spMkLst>
        </pc:spChg>
        <pc:spChg chg="mod">
          <ac:chgData name="Cathy Sistilli" userId="c778bf274aaf783d" providerId="LiveId" clId="{A1883A88-18D1-4D4F-BB43-460711CEAB7D}" dt="2019-05-13T12:29:24.489" v="2141" actId="6549"/>
          <ac:spMkLst>
            <pc:docMk/>
            <pc:sldMk cId="4011828863" sldId="474"/>
            <ac:spMk id="11" creationId="{00000000-0000-0000-0000-000000000000}"/>
          </ac:spMkLst>
        </pc:spChg>
        <pc:picChg chg="del">
          <ac:chgData name="Cathy Sistilli" userId="c778bf274aaf783d" providerId="LiveId" clId="{A1883A88-18D1-4D4F-BB43-460711CEAB7D}" dt="2019-05-13T12:21:03.586" v="1734"/>
          <ac:picMkLst>
            <pc:docMk/>
            <pc:sldMk cId="4011828863" sldId="474"/>
            <ac:picMk id="5" creationId="{1738E880-2B91-4A6C-9F82-A420D01F2E36}"/>
          </ac:picMkLst>
        </pc:picChg>
        <pc:picChg chg="add mod modCrop">
          <ac:chgData name="Cathy Sistilli" userId="c778bf274aaf783d" providerId="LiveId" clId="{A1883A88-18D1-4D4F-BB43-460711CEAB7D}" dt="2019-05-13T12:29:31.897" v="2143" actId="1076"/>
          <ac:picMkLst>
            <pc:docMk/>
            <pc:sldMk cId="4011828863" sldId="474"/>
            <ac:picMk id="8" creationId="{CC431184-F396-4254-8AEF-C350391CA40E}"/>
          </ac:picMkLst>
        </pc:picChg>
      </pc:sldChg>
      <pc:sldChg chg="modSp">
        <pc:chgData name="Cathy Sistilli" userId="c778bf274aaf783d" providerId="LiveId" clId="{A1883A88-18D1-4D4F-BB43-460711CEAB7D}" dt="2019-05-13T12:35:59.680" v="2575" actId="1076"/>
        <pc:sldMkLst>
          <pc:docMk/>
          <pc:sldMk cId="3953602719" sldId="475"/>
        </pc:sldMkLst>
        <pc:spChg chg="mod">
          <ac:chgData name="Cathy Sistilli" userId="c778bf274aaf783d" providerId="LiveId" clId="{A1883A88-18D1-4D4F-BB43-460711CEAB7D}" dt="2019-05-13T12:27:49.597" v="2057" actId="20577"/>
          <ac:spMkLst>
            <pc:docMk/>
            <pc:sldMk cId="3953602719" sldId="475"/>
            <ac:spMk id="2" creationId="{00000000-0000-0000-0000-000000000000}"/>
          </ac:spMkLst>
        </pc:spChg>
        <pc:spChg chg="mod">
          <ac:chgData name="Cathy Sistilli" userId="c778bf274aaf783d" providerId="LiveId" clId="{A1883A88-18D1-4D4F-BB43-460711CEAB7D}" dt="2019-05-13T12:35:59.680" v="2575" actId="1076"/>
          <ac:spMkLst>
            <pc:docMk/>
            <pc:sldMk cId="3953602719" sldId="475"/>
            <ac:spMk id="11" creationId="{00000000-0000-0000-0000-000000000000}"/>
          </ac:spMkLst>
        </pc:spChg>
      </pc:sldChg>
      <pc:sldChg chg="addSp modSp add">
        <pc:chgData name="Cathy Sistilli" userId="c778bf274aaf783d" providerId="LiveId" clId="{A1883A88-18D1-4D4F-BB43-460711CEAB7D}" dt="2019-05-13T23:04:25.833" v="3091" actId="1076"/>
        <pc:sldMkLst>
          <pc:docMk/>
          <pc:sldMk cId="2230865782" sldId="476"/>
        </pc:sldMkLst>
        <pc:spChg chg="add mod">
          <ac:chgData name="Cathy Sistilli" userId="c778bf274aaf783d" providerId="LiveId" clId="{A1883A88-18D1-4D4F-BB43-460711CEAB7D}" dt="2019-05-13T23:04:25.833" v="3091" actId="1076"/>
          <ac:spMkLst>
            <pc:docMk/>
            <pc:sldMk cId="2230865782" sldId="476"/>
            <ac:spMk id="5" creationId="{19D7F220-CFD0-4BD9-BA60-8D6A23DB4722}"/>
          </ac:spMkLst>
        </pc:spChg>
        <pc:spChg chg="mod">
          <ac:chgData name="Cathy Sistilli" userId="c778bf274aaf783d" providerId="LiveId" clId="{A1883A88-18D1-4D4F-BB43-460711CEAB7D}" dt="2019-05-13T12:41:18.627" v="2919" actId="6549"/>
          <ac:spMkLst>
            <pc:docMk/>
            <pc:sldMk cId="2230865782" sldId="476"/>
            <ac:spMk id="11" creationId="{00000000-0000-0000-0000-000000000000}"/>
          </ac:spMkLst>
        </pc:spChg>
      </pc:sldChg>
    </pc:docChg>
  </pc:docChgLst>
  <pc:docChgLst>
    <pc:chgData name="Cathy Sistilli" userId="c778bf274aaf783d" providerId="LiveId" clId="{F7351975-AFAA-426A-8B75-37B97A16D780}"/>
    <pc:docChg chg="undo redo delSld modSld">
      <pc:chgData name="Cathy Sistilli" userId="c778bf274aaf783d" providerId="LiveId" clId="{F7351975-AFAA-426A-8B75-37B97A16D780}" dt="2019-06-29T16:45:28.959" v="67" actId="1076"/>
      <pc:docMkLst>
        <pc:docMk/>
      </pc:docMkLst>
      <pc:sldChg chg="addSp delSp modSp">
        <pc:chgData name="Cathy Sistilli" userId="c778bf274aaf783d" providerId="LiveId" clId="{F7351975-AFAA-426A-8B75-37B97A16D780}" dt="2019-06-29T16:45:28.959" v="67" actId="1076"/>
        <pc:sldMkLst>
          <pc:docMk/>
          <pc:sldMk cId="1522307461" sldId="402"/>
        </pc:sldMkLst>
        <pc:picChg chg="add del">
          <ac:chgData name="Cathy Sistilli" userId="c778bf274aaf783d" providerId="LiveId" clId="{F7351975-AFAA-426A-8B75-37B97A16D780}" dt="2019-06-29T16:40:57.153" v="51"/>
          <ac:picMkLst>
            <pc:docMk/>
            <pc:sldMk cId="1522307461" sldId="402"/>
            <ac:picMk id="4" creationId="{00000000-0000-0000-0000-000000000000}"/>
          </ac:picMkLst>
        </pc:picChg>
        <pc:picChg chg="add mod">
          <ac:chgData name="Cathy Sistilli" userId="c778bf274aaf783d" providerId="LiveId" clId="{F7351975-AFAA-426A-8B75-37B97A16D780}" dt="2019-06-29T16:45:28.959" v="67" actId="1076"/>
          <ac:picMkLst>
            <pc:docMk/>
            <pc:sldMk cId="1522307461" sldId="402"/>
            <ac:picMk id="5" creationId="{FFB184FE-1FFB-4524-8FC5-315148033154}"/>
          </ac:picMkLst>
        </pc:picChg>
      </pc:sldChg>
      <pc:sldChg chg="modSp del">
        <pc:chgData name="Cathy Sistilli" userId="c778bf274aaf783d" providerId="LiveId" clId="{F7351975-AFAA-426A-8B75-37B97A16D780}" dt="2019-06-29T16:44:17.778" v="52" actId="2696"/>
        <pc:sldMkLst>
          <pc:docMk/>
          <pc:sldMk cId="3834198394" sldId="437"/>
        </pc:sldMkLst>
        <pc:spChg chg="mod">
          <ac:chgData name="Cathy Sistilli" userId="c778bf274aaf783d" providerId="LiveId" clId="{F7351975-AFAA-426A-8B75-37B97A16D780}" dt="2019-06-29T16:32:43.306" v="48" actId="1076"/>
          <ac:spMkLst>
            <pc:docMk/>
            <pc:sldMk cId="3834198394" sldId="437"/>
            <ac:spMk id="2" creationId="{00000000-0000-0000-0000-000000000000}"/>
          </ac:spMkLst>
        </pc:spChg>
        <pc:grpChg chg="mod">
          <ac:chgData name="Cathy Sistilli" userId="c778bf274aaf783d" providerId="LiveId" clId="{F7351975-AFAA-426A-8B75-37B97A16D780}" dt="2019-06-29T16:32:40.042" v="47" actId="1076"/>
          <ac:grpSpMkLst>
            <pc:docMk/>
            <pc:sldMk cId="3834198394" sldId="437"/>
            <ac:grpSpMk id="54" creationId="{00000000-0000-0000-0000-000000000000}"/>
          </ac:grpSpMkLst>
        </pc:grpChg>
      </pc:sldChg>
      <pc:sldChg chg="addSp delSp modSp">
        <pc:chgData name="Cathy Sistilli" userId="c778bf274aaf783d" providerId="LiveId" clId="{F7351975-AFAA-426A-8B75-37B97A16D780}" dt="2019-06-29T16:30:44.114" v="31" actId="1076"/>
        <pc:sldMkLst>
          <pc:docMk/>
          <pc:sldMk cId="1350213185" sldId="464"/>
        </pc:sldMkLst>
        <pc:picChg chg="add del">
          <ac:chgData name="Cathy Sistilli" userId="c778bf274aaf783d" providerId="LiveId" clId="{F7351975-AFAA-426A-8B75-37B97A16D780}" dt="2019-06-29T16:30:30.267" v="14"/>
          <ac:picMkLst>
            <pc:docMk/>
            <pc:sldMk cId="1350213185" sldId="464"/>
            <ac:picMk id="5" creationId="{B9B62749-3634-4C73-A342-10B3E49B935F}"/>
          </ac:picMkLst>
        </pc:picChg>
        <pc:picChg chg="add mod">
          <ac:chgData name="Cathy Sistilli" userId="c778bf274aaf783d" providerId="LiveId" clId="{F7351975-AFAA-426A-8B75-37B97A16D780}" dt="2019-06-29T16:30:44.114" v="31" actId="1076"/>
          <ac:picMkLst>
            <pc:docMk/>
            <pc:sldMk cId="1350213185" sldId="464"/>
            <ac:picMk id="6" creationId="{28B390CB-D30E-40E3-B8A0-789FBE5A68E3}"/>
          </ac:picMkLst>
        </pc:picChg>
      </pc:sldChg>
      <pc:sldChg chg="addSp delSp modSp">
        <pc:chgData name="Cathy Sistilli" userId="c778bf274aaf783d" providerId="LiveId" clId="{F7351975-AFAA-426A-8B75-37B97A16D780}" dt="2019-06-29T16:29:42.187" v="8" actId="1076"/>
        <pc:sldMkLst>
          <pc:docMk/>
          <pc:sldMk cId="2643326142" sldId="470"/>
        </pc:sldMkLst>
        <pc:picChg chg="del">
          <ac:chgData name="Cathy Sistilli" userId="c778bf274aaf783d" providerId="LiveId" clId="{F7351975-AFAA-426A-8B75-37B97A16D780}" dt="2019-06-29T16:29:20.787" v="1"/>
          <ac:picMkLst>
            <pc:docMk/>
            <pc:sldMk cId="2643326142" sldId="470"/>
            <ac:picMk id="5" creationId="{3BAE6DB2-74B5-479F-AAAB-9CF63F621CC1}"/>
          </ac:picMkLst>
        </pc:picChg>
        <pc:picChg chg="add mod modCrop">
          <ac:chgData name="Cathy Sistilli" userId="c778bf274aaf783d" providerId="LiveId" clId="{F7351975-AFAA-426A-8B75-37B97A16D780}" dt="2019-06-29T16:29:42.187" v="8" actId="1076"/>
          <ac:picMkLst>
            <pc:docMk/>
            <pc:sldMk cId="2643326142" sldId="470"/>
            <ac:picMk id="6" creationId="{EB55C836-3D4F-4E2C-9DC1-0DFB02E5C536}"/>
          </ac:picMkLst>
        </pc:picChg>
      </pc:sldChg>
      <pc:sldChg chg="addSp delSp modSp">
        <pc:chgData name="Cathy Sistilli" userId="c778bf274aaf783d" providerId="LiveId" clId="{F7351975-AFAA-426A-8B75-37B97A16D780}" dt="2019-06-29T16:31:39.419" v="34" actId="1076"/>
        <pc:sldMkLst>
          <pc:docMk/>
          <pc:sldMk cId="1526847297" sldId="471"/>
        </pc:sldMkLst>
        <pc:picChg chg="del">
          <ac:chgData name="Cathy Sistilli" userId="c778bf274aaf783d" providerId="LiveId" clId="{F7351975-AFAA-426A-8B75-37B97A16D780}" dt="2019-06-29T16:31:27.481" v="32"/>
          <ac:picMkLst>
            <pc:docMk/>
            <pc:sldMk cId="1526847297" sldId="471"/>
            <ac:picMk id="5" creationId="{A65C7007-DA4F-45EA-B04D-1C4D9597E3B9}"/>
          </ac:picMkLst>
        </pc:picChg>
        <pc:picChg chg="add mod">
          <ac:chgData name="Cathy Sistilli" userId="c778bf274aaf783d" providerId="LiveId" clId="{F7351975-AFAA-426A-8B75-37B97A16D780}" dt="2019-06-29T16:31:39.419" v="34" actId="1076"/>
          <ac:picMkLst>
            <pc:docMk/>
            <pc:sldMk cId="1526847297" sldId="471"/>
            <ac:picMk id="6" creationId="{41D4338E-FA6D-4102-9518-27934E3A8A28}"/>
          </ac:picMkLst>
        </pc:picChg>
      </pc:sldChg>
      <pc:sldChg chg="modSp">
        <pc:chgData name="Cathy Sistilli" userId="c778bf274aaf783d" providerId="LiveId" clId="{F7351975-AFAA-426A-8B75-37B97A16D780}" dt="2019-06-29T16:44:24.591" v="53" actId="1076"/>
        <pc:sldMkLst>
          <pc:docMk/>
          <pc:sldMk cId="2052877289" sldId="477"/>
        </pc:sldMkLst>
        <pc:spChg chg="mod">
          <ac:chgData name="Cathy Sistilli" userId="c778bf274aaf783d" providerId="LiveId" clId="{F7351975-AFAA-426A-8B75-37B97A16D780}" dt="2019-06-29T16:44:24.591" v="53" actId="1076"/>
          <ac:spMkLst>
            <pc:docMk/>
            <pc:sldMk cId="2052877289" sldId="477"/>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48D041A-73BB-E643-A8C7-50D88C2F22F5}" type="datetimeFigureOut">
              <a:rPr lang="en-US" smtClean="0"/>
              <a:t>6/29/2019</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E8617FB-3BFE-C14D-B766-12BFBAA888E3}" type="datetimeFigureOut">
              <a:rPr lang="en-US" smtClean="0"/>
              <a:t>6/29/2019</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140AEABB-028E-8540-9E79-413729468D79}" type="slidenum">
              <a:rPr lang="en-US" smtClean="0"/>
              <a:t>‹#›</a:t>
            </a:fld>
            <a:endParaRPr lang="en-US"/>
          </a:p>
        </p:txBody>
      </p:sp>
    </p:spTree>
    <p:extLst>
      <p:ext uri="{BB962C8B-B14F-4D97-AF65-F5344CB8AC3E}">
        <p14:creationId xmlns:p14="http://schemas.microsoft.com/office/powerpoint/2010/main" val="29621973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0AEABB-028E-8540-9E79-413729468D79}" type="slidenum">
              <a:rPr lang="en-US" smtClean="0"/>
              <a:t>34</a:t>
            </a:fld>
            <a:endParaRPr lang="en-US"/>
          </a:p>
        </p:txBody>
      </p:sp>
    </p:spTree>
    <p:extLst>
      <p:ext uri="{BB962C8B-B14F-4D97-AF65-F5344CB8AC3E}">
        <p14:creationId xmlns:p14="http://schemas.microsoft.com/office/powerpoint/2010/main" val="1195952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June 29,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June 29,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June 29,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June 29,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June 29,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openstaxcollege.org/l/paralyzati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BIOLOGY 2e</a:t>
            </a:r>
          </a:p>
          <a:p>
            <a:pPr algn="ctr"/>
            <a:endParaRPr lang="en-US" sz="1800" cap="none" dirty="0">
              <a:solidFill>
                <a:schemeClr val="accent3">
                  <a:lumMod val="20000"/>
                  <a:lumOff val="80000"/>
                </a:schemeClr>
              </a:solidFill>
              <a:latin typeface="+mn-lt"/>
            </a:endParaRPr>
          </a:p>
          <a:p>
            <a:pPr algn="ctr"/>
            <a:r>
              <a:rPr lang="en-US" sz="2000" b="1" cap="none" spc="0" dirty="0">
                <a:solidFill>
                  <a:srgbClr val="212F62"/>
                </a:solidFill>
                <a:latin typeface="+mn-lt"/>
              </a:rPr>
              <a:t>Chapter 35 </a:t>
            </a:r>
            <a:r>
              <a:rPr lang="en-US" sz="2000" b="1" cap="none" spc="0" dirty="0">
                <a:solidFill>
                  <a:srgbClr val="212F62"/>
                </a:solidFill>
                <a:latin typeface="+mn-lt"/>
                <a:cs typeface="Arial"/>
              </a:rPr>
              <a:t>NERVES AND NERVOUS SYSTEMS</a:t>
            </a:r>
          </a:p>
          <a:p>
            <a:pPr algn="ctr"/>
            <a:r>
              <a:rPr lang="en-US" sz="1600" cap="none" dirty="0">
                <a:solidFill>
                  <a:schemeClr val="tx1"/>
                </a:solidFill>
                <a:latin typeface="+mn-lt"/>
              </a:rPr>
              <a:t>PowerPoint Image Slideshow</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59862" y="2502569"/>
            <a:ext cx="2824276" cy="3609474"/>
          </a:xfrm>
          <a:prstGeom prst="rect">
            <a:avLst/>
          </a:prstGeom>
        </p:spPr>
      </p:pic>
      <p:pic>
        <p:nvPicPr>
          <p:cNvPr id="7" name="Picture 6" descr="OSX-Horiz-TM-RGB-2015.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05600" y="5878757"/>
            <a:ext cx="2034556" cy="466571"/>
          </a:xfrm>
          <a:prstGeom prst="rect">
            <a:avLst/>
          </a:prstGeom>
        </p:spPr>
      </p:pic>
      <p:sp>
        <p:nvSpPr>
          <p:cNvPr id="8" name="TextBox 7"/>
          <p:cNvSpPr txBox="1"/>
          <p:nvPr/>
        </p:nvSpPr>
        <p:spPr>
          <a:xfrm>
            <a:off x="257174" y="5661919"/>
            <a:ext cx="1957388" cy="900246"/>
          </a:xfrm>
          <a:prstGeom prst="rect">
            <a:avLst/>
          </a:prstGeom>
          <a:noFill/>
        </p:spPr>
        <p:txBody>
          <a:bodyPr wrap="square" rtlCol="0">
            <a:spAutoFit/>
          </a:bodyPr>
          <a:lstStyle/>
          <a:p>
            <a:r>
              <a:rPr lang="en-US" sz="1050" dirty="0"/>
              <a:t>This work is licensed under a </a:t>
            </a:r>
            <a:r>
              <a:rPr lang="en-US" sz="1050" dirty="0">
                <a:hlinkClick r:id="rId4"/>
              </a:rPr>
              <a:t>Creative Commons Attribution-NonCommercial-ShareAlike 4.0 International License</a:t>
            </a:r>
            <a:r>
              <a:rPr lang="en-US" sz="1050" dirty="0"/>
              <a:t>.</a:t>
            </a:r>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4326" y="5089207"/>
            <a:ext cx="1257300" cy="440055"/>
          </a:xfrm>
          <a:prstGeom prst="rect">
            <a:avLst/>
          </a:prstGeom>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07"/>
            <a:ext cx="8062912" cy="659535"/>
          </a:xfrm>
        </p:spPr>
        <p:txBody>
          <a:bodyPr/>
          <a:lstStyle/>
          <a:p>
            <a:r>
              <a:rPr lang="en-US" dirty="0"/>
              <a:t>Glial Cells</a:t>
            </a:r>
          </a:p>
        </p:txBody>
      </p:sp>
      <p:sp>
        <p:nvSpPr>
          <p:cNvPr id="11" name="Text Placeholder 10"/>
          <p:cNvSpPr>
            <a:spLocks noGrp="1"/>
          </p:cNvSpPr>
          <p:nvPr>
            <p:ph type="body" sz="quarter" idx="14"/>
          </p:nvPr>
        </p:nvSpPr>
        <p:spPr>
          <a:xfrm>
            <a:off x="457200" y="1060495"/>
            <a:ext cx="8443919" cy="5379934"/>
          </a:xfrm>
        </p:spPr>
        <p:txBody>
          <a:bodyPr wrap="square">
            <a:spAutoFit/>
          </a:bodyPr>
          <a:lstStyle/>
          <a:p>
            <a:r>
              <a:rPr lang="en-US" sz="2400" dirty="0">
                <a:solidFill>
                  <a:srgbClr val="000000"/>
                </a:solidFill>
              </a:rPr>
              <a:t>In CNS:</a:t>
            </a:r>
          </a:p>
          <a:p>
            <a:pPr marL="342900" indent="-342900">
              <a:buFont typeface="Arial"/>
              <a:buChar char="•"/>
            </a:pPr>
            <a:r>
              <a:rPr lang="en-US" sz="2200" b="1" dirty="0" err="1">
                <a:solidFill>
                  <a:srgbClr val="000000"/>
                </a:solidFill>
              </a:rPr>
              <a:t>Oligodendrocytes</a:t>
            </a:r>
            <a:r>
              <a:rPr lang="en-US" sz="2200" dirty="0">
                <a:solidFill>
                  <a:srgbClr val="000000"/>
                </a:solidFill>
              </a:rPr>
              <a:t>:  form myelin sheath around axons</a:t>
            </a:r>
          </a:p>
          <a:p>
            <a:pPr marL="342900" indent="-342900">
              <a:buFont typeface="Arial"/>
              <a:buChar char="•"/>
            </a:pPr>
            <a:r>
              <a:rPr lang="en-US" sz="2200" b="1" dirty="0">
                <a:solidFill>
                  <a:srgbClr val="000000"/>
                </a:solidFill>
              </a:rPr>
              <a:t>Astrocytes</a:t>
            </a:r>
            <a:r>
              <a:rPr lang="en-US" sz="2200" dirty="0">
                <a:solidFill>
                  <a:srgbClr val="000000"/>
                </a:solidFill>
              </a:rPr>
              <a:t>:  provide nutrients and structural support; form the blood brain barrier </a:t>
            </a:r>
          </a:p>
          <a:p>
            <a:pPr marL="342900" indent="-342900">
              <a:buFont typeface="Arial"/>
              <a:buChar char="•"/>
            </a:pPr>
            <a:r>
              <a:rPr lang="en-US" sz="2200" b="1" dirty="0">
                <a:solidFill>
                  <a:srgbClr val="000000"/>
                </a:solidFill>
              </a:rPr>
              <a:t>Ependymal cells</a:t>
            </a:r>
            <a:r>
              <a:rPr lang="en-US" sz="2200" dirty="0">
                <a:solidFill>
                  <a:srgbClr val="000000"/>
                </a:solidFill>
              </a:rPr>
              <a:t>:  produce cerebrospinal fluid that cushions the neurons</a:t>
            </a:r>
          </a:p>
          <a:p>
            <a:pPr marL="342900" indent="-342900">
              <a:buFont typeface="Arial"/>
              <a:buChar char="•"/>
            </a:pPr>
            <a:r>
              <a:rPr lang="en-US" sz="2200" b="1" dirty="0">
                <a:solidFill>
                  <a:srgbClr val="000000"/>
                </a:solidFill>
              </a:rPr>
              <a:t>Microglia</a:t>
            </a:r>
            <a:r>
              <a:rPr lang="en-US" sz="2200" dirty="0">
                <a:solidFill>
                  <a:srgbClr val="000000"/>
                </a:solidFill>
              </a:rPr>
              <a:t>: scavenge pathogens and dead cells </a:t>
            </a:r>
          </a:p>
          <a:p>
            <a:pPr marL="342900" indent="-342900">
              <a:buFont typeface="Arial"/>
              <a:buChar char="•"/>
            </a:pPr>
            <a:endParaRPr lang="en-US" sz="2200" dirty="0">
              <a:solidFill>
                <a:srgbClr val="000000"/>
              </a:solidFill>
            </a:endParaRPr>
          </a:p>
          <a:p>
            <a:r>
              <a:rPr lang="en-US" sz="2400" dirty="0">
                <a:solidFill>
                  <a:srgbClr val="000000"/>
                </a:solidFill>
              </a:rPr>
              <a:t>In PNS:</a:t>
            </a:r>
          </a:p>
          <a:p>
            <a:pPr marL="342900" indent="-342900">
              <a:buFont typeface="Arial"/>
              <a:buChar char="•"/>
            </a:pPr>
            <a:r>
              <a:rPr lang="en-US" sz="2200" b="1" dirty="0">
                <a:solidFill>
                  <a:srgbClr val="000000"/>
                </a:solidFill>
              </a:rPr>
              <a:t>Schwann cells</a:t>
            </a:r>
            <a:r>
              <a:rPr lang="en-US" sz="2200" dirty="0">
                <a:solidFill>
                  <a:srgbClr val="000000"/>
                </a:solidFill>
              </a:rPr>
              <a:t>: form the myelin sheath</a:t>
            </a:r>
          </a:p>
          <a:p>
            <a:pPr marL="342900" indent="-342900">
              <a:buFont typeface="Arial"/>
              <a:buChar char="•"/>
            </a:pPr>
            <a:r>
              <a:rPr lang="en-US" sz="2200" b="1" dirty="0">
                <a:solidFill>
                  <a:srgbClr val="000000"/>
                </a:solidFill>
              </a:rPr>
              <a:t>Satellite cells</a:t>
            </a:r>
            <a:r>
              <a:rPr lang="en-US" sz="2200" dirty="0">
                <a:solidFill>
                  <a:srgbClr val="000000"/>
                </a:solidFill>
              </a:rPr>
              <a:t>:  provide nutrients and structural support to neurons.</a:t>
            </a:r>
          </a:p>
        </p:txBody>
      </p:sp>
      <p:sp>
        <p:nvSpPr>
          <p:cNvPr id="3" name="TextBox 2"/>
          <p:cNvSpPr txBox="1"/>
          <p:nvPr/>
        </p:nvSpPr>
        <p:spPr>
          <a:xfrm>
            <a:off x="8390933" y="636135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17656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a:bodyPr>
          <a:lstStyle/>
          <a:p>
            <a:r>
              <a:rPr lang="en-US" sz="1600" dirty="0">
                <a:solidFill>
                  <a:srgbClr val="6CB255"/>
                </a:solidFill>
              </a:rPr>
              <a:t>(a)</a:t>
            </a:r>
            <a:r>
              <a:rPr lang="en-US" sz="1600" dirty="0"/>
              <a:t> Astrocytes and </a:t>
            </a:r>
            <a:r>
              <a:rPr lang="en-US" sz="1600" dirty="0">
                <a:solidFill>
                  <a:srgbClr val="6CB255"/>
                </a:solidFill>
              </a:rPr>
              <a:t>(b)</a:t>
            </a:r>
            <a:r>
              <a:rPr lang="en-US" sz="1600" dirty="0"/>
              <a:t> </a:t>
            </a:r>
            <a:r>
              <a:rPr lang="en-US" sz="1600" dirty="0" err="1"/>
              <a:t>oligodendrocytes</a:t>
            </a:r>
            <a:r>
              <a:rPr lang="en-US" sz="1600" dirty="0"/>
              <a:t> are glial cells of the central nervous system. (credit a: modification of work by Uniformed Services University; credit b: modification of work by </a:t>
            </a:r>
            <a:r>
              <a:rPr lang="en-US" sz="1600" dirty="0" err="1"/>
              <a:t>Jurjen</a:t>
            </a:r>
            <a:r>
              <a:rPr lang="en-US" sz="1600" dirty="0"/>
              <a:t> </a:t>
            </a:r>
            <a:r>
              <a:rPr lang="en-US" sz="1600" dirty="0" err="1"/>
              <a:t>Broeke</a:t>
            </a:r>
            <a:r>
              <a:rPr lang="en-US" sz="1600" dirty="0"/>
              <a:t>; scale-bar data from Matt Russell)</a:t>
            </a:r>
          </a:p>
        </p:txBody>
      </p:sp>
      <p:pic>
        <p:nvPicPr>
          <p:cNvPr id="4" name="Figure" descr="Astrocytes, fluorescently labeled green, are irregularly shaped with long extensions that provide support to nerve cells. Oligodendrocytes, also labeled green, are round with long, branched extensions that form the myelin sheath of nerve ce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827" r="-3827"/>
          <a:stretch>
            <a:fillRect/>
          </a:stretch>
        </p:blipFill>
        <p:spPr/>
      </p:pic>
      <p:sp>
        <p:nvSpPr>
          <p:cNvPr id="5" name="Figure Number"/>
          <p:cNvSpPr>
            <a:spLocks noGrp="1"/>
          </p:cNvSpPr>
          <p:nvPr>
            <p:ph type="title"/>
          </p:nvPr>
        </p:nvSpPr>
        <p:spPr/>
        <p:txBody>
          <a:bodyPr/>
          <a:lstStyle/>
          <a:p>
            <a:r>
              <a:rPr lang="en-US" dirty="0"/>
              <a:t>Glial cells: Figure 35.8</a:t>
            </a:r>
          </a:p>
        </p:txBody>
      </p:sp>
    </p:spTree>
    <p:extLst>
      <p:ext uri="{BB962C8B-B14F-4D97-AF65-F5344CB8AC3E}">
        <p14:creationId xmlns:p14="http://schemas.microsoft.com/office/powerpoint/2010/main" val="1837916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310"/>
            <a:ext cx="8062912" cy="659535"/>
          </a:xfrm>
        </p:spPr>
        <p:txBody>
          <a:bodyPr/>
          <a:lstStyle/>
          <a:p>
            <a:r>
              <a:rPr lang="en-US" dirty="0"/>
              <a:t>Neuron Communication</a:t>
            </a:r>
          </a:p>
        </p:txBody>
      </p:sp>
      <p:sp>
        <p:nvSpPr>
          <p:cNvPr id="11" name="Text Placeholder 10"/>
          <p:cNvSpPr>
            <a:spLocks noGrp="1"/>
          </p:cNvSpPr>
          <p:nvPr>
            <p:ph type="body" sz="quarter" idx="14"/>
          </p:nvPr>
        </p:nvSpPr>
        <p:spPr>
          <a:xfrm>
            <a:off x="306199" y="966994"/>
            <a:ext cx="8487422" cy="2459135"/>
          </a:xfrm>
        </p:spPr>
        <p:txBody>
          <a:bodyPr wrap="square">
            <a:spAutoFit/>
          </a:bodyPr>
          <a:lstStyle/>
          <a:p>
            <a:pPr marL="342900" indent="-342900">
              <a:buFont typeface="Arial" panose="020B0604020202020204" pitchFamily="34" charset="0"/>
              <a:buChar char="•"/>
            </a:pPr>
            <a:r>
              <a:rPr lang="en-US" sz="2400" dirty="0">
                <a:solidFill>
                  <a:srgbClr val="000000"/>
                </a:solidFill>
              </a:rPr>
              <a:t>Signals are possible because each neuron has a charged cellular membrane (a voltage difference between the inside and the outside).</a:t>
            </a:r>
          </a:p>
          <a:p>
            <a:pPr marL="342900" indent="-342900">
              <a:buFont typeface="Arial" panose="020B0604020202020204" pitchFamily="34" charset="0"/>
              <a:buChar char="•"/>
            </a:pPr>
            <a:r>
              <a:rPr lang="en-US" sz="2400" dirty="0">
                <a:solidFill>
                  <a:srgbClr val="000000"/>
                </a:solidFill>
              </a:rPr>
              <a:t>The charge of this membrane can change in response to neurotransmitter molecules released from other neurons and environmental stimuli.</a:t>
            </a:r>
          </a:p>
        </p:txBody>
      </p:sp>
      <p:sp>
        <p:nvSpPr>
          <p:cNvPr id="3" name="TextBox 2"/>
          <p:cNvSpPr txBox="1"/>
          <p:nvPr/>
        </p:nvSpPr>
        <p:spPr>
          <a:xfrm>
            <a:off x="8390933" y="6361358"/>
            <a:ext cx="184666" cy="369332"/>
          </a:xfrm>
          <a:prstGeom prst="rect">
            <a:avLst/>
          </a:prstGeom>
          <a:noFill/>
        </p:spPr>
        <p:txBody>
          <a:bodyPr wrap="none" rtlCol="0">
            <a:spAutoFit/>
          </a:bodyPr>
          <a:lstStyle/>
          <a:p>
            <a:endParaRPr lang="en-US" dirty="0"/>
          </a:p>
        </p:txBody>
      </p:sp>
      <p:pic>
        <p:nvPicPr>
          <p:cNvPr id="5" name="Picture 1">
            <a:extLst>
              <a:ext uri="{FF2B5EF4-FFF2-40B4-BE49-F238E27FC236}">
                <a16:creationId xmlns:a16="http://schemas.microsoft.com/office/drawing/2014/main" id="{BD9302AE-304C-49B9-A152-E6EE0957537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r="69597" b="22276"/>
          <a:stretch/>
        </p:blipFill>
        <p:spPr bwMode="auto">
          <a:xfrm>
            <a:off x="3391948" y="3779689"/>
            <a:ext cx="2360103" cy="23653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a:extLst>
              <a:ext uri="{FF2B5EF4-FFF2-40B4-BE49-F238E27FC236}">
                <a16:creationId xmlns:a16="http://schemas.microsoft.com/office/drawing/2014/main" id="{2F303B70-5F6E-47BB-AA44-923649094E26}"/>
              </a:ext>
            </a:extLst>
          </p:cNvPr>
          <p:cNvSpPr txBox="1"/>
          <p:nvPr/>
        </p:nvSpPr>
        <p:spPr>
          <a:xfrm>
            <a:off x="306199" y="3876674"/>
            <a:ext cx="2969702" cy="923330"/>
          </a:xfrm>
          <a:prstGeom prst="rect">
            <a:avLst/>
          </a:prstGeom>
          <a:noFill/>
        </p:spPr>
        <p:txBody>
          <a:bodyPr wrap="square" rtlCol="0">
            <a:spAutoFit/>
          </a:bodyPr>
          <a:lstStyle/>
          <a:p>
            <a:r>
              <a:rPr lang="en-US" dirty="0"/>
              <a:t>At rest the outer portion of the cell membrane has an overall positive charge</a:t>
            </a:r>
          </a:p>
        </p:txBody>
      </p:sp>
      <p:sp>
        <p:nvSpPr>
          <p:cNvPr id="7" name="TextBox 6">
            <a:extLst>
              <a:ext uri="{FF2B5EF4-FFF2-40B4-BE49-F238E27FC236}">
                <a16:creationId xmlns:a16="http://schemas.microsoft.com/office/drawing/2014/main" id="{2DDCA504-BDA5-4EFB-8067-356A8ADAAD4B}"/>
              </a:ext>
            </a:extLst>
          </p:cNvPr>
          <p:cNvSpPr txBox="1"/>
          <p:nvPr/>
        </p:nvSpPr>
        <p:spPr>
          <a:xfrm>
            <a:off x="5868098" y="5143844"/>
            <a:ext cx="3099733" cy="923330"/>
          </a:xfrm>
          <a:prstGeom prst="rect">
            <a:avLst/>
          </a:prstGeom>
          <a:noFill/>
        </p:spPr>
        <p:txBody>
          <a:bodyPr wrap="square" rtlCol="0">
            <a:spAutoFit/>
          </a:bodyPr>
          <a:lstStyle/>
          <a:p>
            <a:r>
              <a:rPr lang="en-US" dirty="0"/>
              <a:t>At rest the inner portion of the cell membrane has an overall negative charge</a:t>
            </a:r>
          </a:p>
        </p:txBody>
      </p:sp>
    </p:spTree>
    <p:extLst>
      <p:ext uri="{BB962C8B-B14F-4D97-AF65-F5344CB8AC3E}">
        <p14:creationId xmlns:p14="http://schemas.microsoft.com/office/powerpoint/2010/main" val="1235521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17"/>
            <a:ext cx="8062912" cy="659535"/>
          </a:xfrm>
        </p:spPr>
        <p:txBody>
          <a:bodyPr/>
          <a:lstStyle/>
          <a:p>
            <a:r>
              <a:rPr lang="en-US" dirty="0">
                <a:ea typeface="ＭＳ Ｐゴシック" charset="0"/>
                <a:cs typeface="ＭＳ Ｐゴシック" charset="0"/>
              </a:rPr>
              <a:t>Charged Membranes</a:t>
            </a:r>
            <a:endParaRPr lang="en-US" dirty="0"/>
          </a:p>
        </p:txBody>
      </p:sp>
      <p:sp>
        <p:nvSpPr>
          <p:cNvPr id="11" name="Text Placeholder 10"/>
          <p:cNvSpPr>
            <a:spLocks noGrp="1"/>
          </p:cNvSpPr>
          <p:nvPr>
            <p:ph type="body" sz="quarter" idx="14"/>
          </p:nvPr>
        </p:nvSpPr>
        <p:spPr>
          <a:xfrm>
            <a:off x="515923" y="4359871"/>
            <a:ext cx="8443919" cy="1591205"/>
          </a:xfrm>
        </p:spPr>
        <p:txBody>
          <a:bodyPr wrap="square">
            <a:spAutoFit/>
          </a:bodyPr>
          <a:lstStyle/>
          <a:p>
            <a:pPr marL="342900" indent="-342900">
              <a:buFont typeface="Arial"/>
              <a:buChar char="•"/>
            </a:pPr>
            <a:r>
              <a:rPr lang="en-US" sz="2200" dirty="0">
                <a:solidFill>
                  <a:srgbClr val="000000"/>
                </a:solidFill>
              </a:rPr>
              <a:t>Voltage-gated ion channels regulate the relative concentrations of different ions inside and outside the cell. </a:t>
            </a:r>
          </a:p>
          <a:p>
            <a:pPr marL="342900" indent="-342900">
              <a:buFont typeface="Arial"/>
              <a:buChar char="•"/>
            </a:pPr>
            <a:r>
              <a:rPr lang="en-US" sz="2200" dirty="0">
                <a:solidFill>
                  <a:srgbClr val="000000"/>
                </a:solidFill>
              </a:rPr>
              <a:t>The difference in total charge between the inside and outside of the cell is called the </a:t>
            </a:r>
            <a:r>
              <a:rPr lang="en-US" sz="2200" b="1" dirty="0">
                <a:solidFill>
                  <a:srgbClr val="000000"/>
                </a:solidFill>
              </a:rPr>
              <a:t>membrane potential</a:t>
            </a:r>
            <a:r>
              <a:rPr lang="en-US" sz="2200" dirty="0">
                <a:solidFill>
                  <a:srgbClr val="000000"/>
                </a:solidFill>
              </a:rPr>
              <a:t>.</a:t>
            </a:r>
          </a:p>
        </p:txBody>
      </p:sp>
      <p:sp>
        <p:nvSpPr>
          <p:cNvPr id="3" name="TextBox 2"/>
          <p:cNvSpPr txBox="1"/>
          <p:nvPr/>
        </p:nvSpPr>
        <p:spPr>
          <a:xfrm>
            <a:off x="8390933" y="6361358"/>
            <a:ext cx="184666" cy="369332"/>
          </a:xfrm>
          <a:prstGeom prst="rect">
            <a:avLst/>
          </a:prstGeom>
          <a:noFill/>
        </p:spPr>
        <p:txBody>
          <a:bodyPr wrap="none" rtlCol="0">
            <a:spAutoFit/>
          </a:bodyPr>
          <a:lstStyle/>
          <a:p>
            <a:endParaRPr lang="en-US" dirty="0"/>
          </a:p>
        </p:txBody>
      </p:sp>
      <p:pic>
        <p:nvPicPr>
          <p:cNvPr id="8"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0" y="1139190"/>
            <a:ext cx="7762875" cy="304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052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Resting Membrane Potential</a:t>
            </a:r>
          </a:p>
        </p:txBody>
      </p:sp>
      <p:sp>
        <p:nvSpPr>
          <p:cNvPr id="11" name="Text Placeholder 10"/>
          <p:cNvSpPr>
            <a:spLocks noGrp="1"/>
          </p:cNvSpPr>
          <p:nvPr>
            <p:ph type="body" sz="quarter" idx="14"/>
          </p:nvPr>
        </p:nvSpPr>
        <p:spPr>
          <a:xfrm>
            <a:off x="350040" y="1570029"/>
            <a:ext cx="8443919" cy="3717941"/>
          </a:xfrm>
        </p:spPr>
        <p:txBody>
          <a:bodyPr wrap="square">
            <a:spAutoFit/>
          </a:bodyPr>
          <a:lstStyle/>
          <a:p>
            <a:pPr marL="342900" indent="-342900">
              <a:buFont typeface="Arial"/>
              <a:buChar char="•"/>
            </a:pPr>
            <a:r>
              <a:rPr lang="en-US" sz="2400" dirty="0">
                <a:solidFill>
                  <a:srgbClr val="000000"/>
                </a:solidFill>
              </a:rPr>
              <a:t>The inside of a cell may be approximately 70 millivolts more negative than the outside (−70 mV)</a:t>
            </a:r>
          </a:p>
          <a:p>
            <a:pPr marL="342900" indent="-342900">
              <a:buFont typeface="Arial"/>
              <a:buChar char="•"/>
            </a:pPr>
            <a:r>
              <a:rPr lang="en-US" sz="2400" dirty="0">
                <a:solidFill>
                  <a:srgbClr val="000000"/>
                </a:solidFill>
              </a:rPr>
              <a:t>Resting membrane potential is created and maintained by increasing the concentration of cations outside the cell (in the extracellular fluid) relative to inside the cell (in the cytoplasm). </a:t>
            </a:r>
          </a:p>
          <a:p>
            <a:pPr marL="342900" indent="-342900">
              <a:buFont typeface="Arial"/>
              <a:buChar char="•"/>
            </a:pPr>
            <a:r>
              <a:rPr lang="en-US" sz="2400" dirty="0">
                <a:solidFill>
                  <a:srgbClr val="000000"/>
                </a:solidFill>
              </a:rPr>
              <a:t>The negative charge within the cell is created by the cell membrane being more permeable to potassium ion movement than sodium ion movement. </a:t>
            </a:r>
          </a:p>
        </p:txBody>
      </p:sp>
      <p:sp>
        <p:nvSpPr>
          <p:cNvPr id="3" name="TextBox 2"/>
          <p:cNvSpPr txBox="1"/>
          <p:nvPr/>
        </p:nvSpPr>
        <p:spPr>
          <a:xfrm>
            <a:off x="8390933" y="636135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48477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a:xfrm>
            <a:off x="540544" y="5283861"/>
            <a:ext cx="8062912" cy="1166382"/>
          </a:xfrm>
        </p:spPr>
        <p:txBody>
          <a:bodyPr>
            <a:noAutofit/>
          </a:bodyPr>
          <a:lstStyle/>
          <a:p>
            <a:r>
              <a:rPr lang="en-US" sz="1220" dirty="0"/>
              <a:t>The formation of an action potential can be divided into five steps: (1) A stimulus from a sensory cell or another neuron causes the target cell to depolarize toward the threshold potential. (2) If the threshold of excitation is reached, all Na</a:t>
            </a:r>
            <a:r>
              <a:rPr lang="en-US" sz="1220" baseline="30000" dirty="0"/>
              <a:t>+</a:t>
            </a:r>
            <a:r>
              <a:rPr lang="en-US" sz="1220" dirty="0"/>
              <a:t> channels open and the membrane depolarizes. (3) At the peak action potential, K</a:t>
            </a:r>
            <a:r>
              <a:rPr lang="en-US" sz="1220" baseline="30000" dirty="0"/>
              <a:t>+</a:t>
            </a:r>
            <a:r>
              <a:rPr lang="en-US" sz="1220" dirty="0"/>
              <a:t> channels open and K</a:t>
            </a:r>
            <a:r>
              <a:rPr lang="en-US" sz="1220" baseline="30000" dirty="0"/>
              <a:t>+</a:t>
            </a:r>
            <a:r>
              <a:rPr lang="en-US" sz="1220" dirty="0"/>
              <a:t> begins to leave the cell. At the same time, Na</a:t>
            </a:r>
            <a:r>
              <a:rPr lang="en-US" sz="1220" baseline="30000" dirty="0"/>
              <a:t>+</a:t>
            </a:r>
            <a:r>
              <a:rPr lang="en-US" sz="1220" dirty="0"/>
              <a:t> channels close. (4) The membrane becomes hyperpolarized as K</a:t>
            </a:r>
            <a:r>
              <a:rPr lang="en-US" sz="1220" baseline="30000" dirty="0"/>
              <a:t>+</a:t>
            </a:r>
            <a:r>
              <a:rPr lang="en-US" sz="1220" dirty="0"/>
              <a:t> ions continue to leave the cell. The hyperpolarized membrane is in a refractory period and cannot fire. (5) The K</a:t>
            </a:r>
            <a:r>
              <a:rPr lang="en-US" sz="1220" baseline="30000" dirty="0"/>
              <a:t>+</a:t>
            </a:r>
            <a:r>
              <a:rPr lang="en-US" sz="1220" dirty="0"/>
              <a:t> channels close and the Na</a:t>
            </a:r>
            <a:r>
              <a:rPr lang="en-US" sz="1220" baseline="30000" dirty="0"/>
              <a:t>+</a:t>
            </a:r>
            <a:r>
              <a:rPr lang="en-US" sz="1220" dirty="0"/>
              <a:t>/K</a:t>
            </a:r>
            <a:r>
              <a:rPr lang="en-US" sz="1220" baseline="30000" dirty="0"/>
              <a:t>+</a:t>
            </a:r>
            <a:r>
              <a:rPr lang="en-US" sz="1220" dirty="0"/>
              <a:t> transporter restores the resting potential.</a:t>
            </a:r>
          </a:p>
        </p:txBody>
      </p:sp>
      <p:pic>
        <p:nvPicPr>
          <p:cNvPr id="9" name="Figure" descr="Graph plots membrane potential in millivolts versus time. The membrane remains at the resting potential of -70 millivolts until a nerve impulse occurs in step 1. Some sodium channels open, and the potential begins to rapidly climb past the threshold of excitation of -55 millivolts, at which point all the sodium channels open. At the peak action potential, the potential begins to rapidly drop as potassium channels open and sodium channels close. As a result, the membrane repolarizes past the resting membrane potential and becomes hyperpolarized. The membrane potential then gradually returns to norma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202" r="-36202"/>
          <a:stretch>
            <a:fillRect/>
          </a:stretch>
        </p:blipFill>
        <p:spPr>
          <a:xfrm>
            <a:off x="197141" y="1474723"/>
            <a:ext cx="8062913" cy="3500071"/>
          </a:xfrm>
        </p:spPr>
      </p:pic>
      <p:sp>
        <p:nvSpPr>
          <p:cNvPr id="5" name="Figure Number"/>
          <p:cNvSpPr>
            <a:spLocks noGrp="1"/>
          </p:cNvSpPr>
          <p:nvPr>
            <p:ph type="title"/>
          </p:nvPr>
        </p:nvSpPr>
        <p:spPr/>
        <p:txBody>
          <a:bodyPr/>
          <a:lstStyle/>
          <a:p>
            <a:r>
              <a:rPr lang="en-US" dirty="0"/>
              <a:t>Membrane potential: Figure 35.11</a:t>
            </a:r>
          </a:p>
        </p:txBody>
      </p:sp>
    </p:spTree>
    <p:extLst>
      <p:ext uri="{BB962C8B-B14F-4D97-AF65-F5344CB8AC3E}">
        <p14:creationId xmlns:p14="http://schemas.microsoft.com/office/powerpoint/2010/main" val="448507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021" y="-3219"/>
            <a:ext cx="8062912" cy="659535"/>
          </a:xfrm>
        </p:spPr>
        <p:txBody>
          <a:bodyPr/>
          <a:lstStyle/>
          <a:p>
            <a:r>
              <a:rPr lang="en-US" dirty="0"/>
              <a:t>Action Potential</a:t>
            </a:r>
          </a:p>
        </p:txBody>
      </p:sp>
      <p:sp>
        <p:nvSpPr>
          <p:cNvPr id="11" name="Text Placeholder 10"/>
          <p:cNvSpPr>
            <a:spLocks noGrp="1"/>
          </p:cNvSpPr>
          <p:nvPr>
            <p:ph type="body" sz="quarter" idx="14"/>
          </p:nvPr>
        </p:nvSpPr>
        <p:spPr>
          <a:xfrm>
            <a:off x="457201" y="706442"/>
            <a:ext cx="8209279" cy="2609945"/>
          </a:xfrm>
        </p:spPr>
        <p:txBody>
          <a:bodyPr wrap="square">
            <a:spAutoFit/>
          </a:bodyPr>
          <a:lstStyle/>
          <a:p>
            <a:pPr marL="342900" indent="-342900">
              <a:buFont typeface="Arial"/>
              <a:buChar char="•"/>
            </a:pPr>
            <a:r>
              <a:rPr lang="en-US" sz="2400" dirty="0">
                <a:solidFill>
                  <a:srgbClr val="000000"/>
                </a:solidFill>
              </a:rPr>
              <a:t>A stimulus from a sensory cell or another neuron depolarizes the target neuron to its threshold potential</a:t>
            </a:r>
          </a:p>
          <a:p>
            <a:pPr marL="342900" indent="-342900">
              <a:buFont typeface="Arial"/>
              <a:buChar char="•"/>
            </a:pPr>
            <a:r>
              <a:rPr lang="en-US" sz="2400" dirty="0">
                <a:solidFill>
                  <a:srgbClr val="000000"/>
                </a:solidFill>
              </a:rPr>
              <a:t>Na+ channels in the axon hillock open, allowing positive ions to enter the cell.</a:t>
            </a:r>
          </a:p>
          <a:p>
            <a:pPr marL="342900" indent="-342900">
              <a:buFont typeface="Arial"/>
              <a:buChar char="•"/>
            </a:pPr>
            <a:r>
              <a:rPr lang="en-US" sz="2400" dirty="0">
                <a:solidFill>
                  <a:srgbClr val="000000"/>
                </a:solidFill>
              </a:rPr>
              <a:t>Once the sodium channels open, the neuron completely depolarizes to a membrane potential of about +40 mV. </a:t>
            </a:r>
          </a:p>
        </p:txBody>
      </p:sp>
      <p:sp>
        <p:nvSpPr>
          <p:cNvPr id="3" name="TextBox 2"/>
          <p:cNvSpPr txBox="1"/>
          <p:nvPr/>
        </p:nvSpPr>
        <p:spPr>
          <a:xfrm>
            <a:off x="8390933" y="6361358"/>
            <a:ext cx="184666" cy="369332"/>
          </a:xfrm>
          <a:prstGeom prst="rect">
            <a:avLst/>
          </a:prstGeom>
          <a:noFill/>
        </p:spPr>
        <p:txBody>
          <a:bodyPr wrap="none" rtlCol="0">
            <a:spAutoFit/>
          </a:bodyPr>
          <a:lstStyle/>
          <a:p>
            <a:endParaRPr lang="en-US" dirty="0"/>
          </a:p>
        </p:txBody>
      </p:sp>
      <p:pic>
        <p:nvPicPr>
          <p:cNvPr id="5" name="Picture 1">
            <a:extLst>
              <a:ext uri="{FF2B5EF4-FFF2-40B4-BE49-F238E27FC236}">
                <a16:creationId xmlns:a16="http://schemas.microsoft.com/office/drawing/2014/main" id="{57735A49-74DB-4829-806E-BDBF24264869}"/>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b="37106"/>
          <a:stretch/>
        </p:blipFill>
        <p:spPr bwMode="auto">
          <a:xfrm>
            <a:off x="747478" y="3316387"/>
            <a:ext cx="7753112" cy="3399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18308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Action Potential</a:t>
            </a:r>
          </a:p>
        </p:txBody>
      </p:sp>
      <p:sp>
        <p:nvSpPr>
          <p:cNvPr id="11" name="Text Placeholder 10"/>
          <p:cNvSpPr>
            <a:spLocks noGrp="1"/>
          </p:cNvSpPr>
          <p:nvPr>
            <p:ph type="body" sz="quarter" idx="14"/>
          </p:nvPr>
        </p:nvSpPr>
        <p:spPr>
          <a:xfrm>
            <a:off x="541280" y="1184859"/>
            <a:ext cx="8209279" cy="2459135"/>
          </a:xfrm>
        </p:spPr>
        <p:txBody>
          <a:bodyPr wrap="square">
            <a:spAutoFit/>
          </a:bodyPr>
          <a:lstStyle/>
          <a:p>
            <a:pPr marL="342900" indent="-342900">
              <a:buFont typeface="Arial"/>
              <a:buChar char="•"/>
            </a:pPr>
            <a:r>
              <a:rPr lang="en-US" sz="2400" dirty="0">
                <a:solidFill>
                  <a:srgbClr val="000000"/>
                </a:solidFill>
              </a:rPr>
              <a:t>Action potentials are considered an "all-or nothing" event, in that, once the threshold potential is reached, the neuron always completely depolarizes. </a:t>
            </a:r>
          </a:p>
          <a:p>
            <a:pPr marL="342900" indent="-342900">
              <a:buFont typeface="Arial"/>
              <a:buChar char="•"/>
            </a:pPr>
            <a:r>
              <a:rPr lang="en-US" sz="2400" dirty="0">
                <a:solidFill>
                  <a:srgbClr val="000000"/>
                </a:solidFill>
              </a:rPr>
              <a:t>Once depolarization is complete, the cell must now "reset" its membrane voltage back to the resting potential.  </a:t>
            </a:r>
          </a:p>
        </p:txBody>
      </p:sp>
      <p:sp>
        <p:nvSpPr>
          <p:cNvPr id="3" name="TextBox 2"/>
          <p:cNvSpPr txBox="1"/>
          <p:nvPr/>
        </p:nvSpPr>
        <p:spPr>
          <a:xfrm>
            <a:off x="8390933" y="6361358"/>
            <a:ext cx="184666"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EB55C836-3D4F-4E2C-9DC1-0DFB02E5C536}"/>
              </a:ext>
            </a:extLst>
          </p:cNvPr>
          <p:cNvPicPr>
            <a:picLocks noChangeAspect="1"/>
          </p:cNvPicPr>
          <p:nvPr/>
        </p:nvPicPr>
        <p:blipFill rotWithShape="1">
          <a:blip r:embed="rId2">
            <a:extLst>
              <a:ext uri="{28A0092B-C50C-407E-A947-70E740481C1C}">
                <a14:useLocalDpi xmlns:a14="http://schemas.microsoft.com/office/drawing/2010/main" val="0"/>
              </a:ext>
            </a:extLst>
          </a:blip>
          <a:srcRect t="63109"/>
          <a:stretch/>
        </p:blipFill>
        <p:spPr>
          <a:xfrm>
            <a:off x="1015497" y="4038365"/>
            <a:ext cx="7467769" cy="1920240"/>
          </a:xfrm>
          <a:prstGeom prst="rect">
            <a:avLst/>
          </a:prstGeom>
        </p:spPr>
      </p:pic>
    </p:spTree>
    <p:extLst>
      <p:ext uri="{BB962C8B-B14F-4D97-AF65-F5344CB8AC3E}">
        <p14:creationId xmlns:p14="http://schemas.microsoft.com/office/powerpoint/2010/main" val="2643326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33" y="241326"/>
            <a:ext cx="8062912" cy="659535"/>
          </a:xfrm>
        </p:spPr>
        <p:txBody>
          <a:bodyPr/>
          <a:lstStyle/>
          <a:p>
            <a:r>
              <a:rPr lang="en-US" dirty="0"/>
              <a:t>Chemical Synapse</a:t>
            </a:r>
          </a:p>
        </p:txBody>
      </p:sp>
      <p:sp>
        <p:nvSpPr>
          <p:cNvPr id="11" name="Text Placeholder 10"/>
          <p:cNvSpPr>
            <a:spLocks noGrp="1"/>
          </p:cNvSpPr>
          <p:nvPr>
            <p:ph type="body" sz="quarter" idx="14"/>
          </p:nvPr>
        </p:nvSpPr>
        <p:spPr>
          <a:xfrm>
            <a:off x="110950" y="1623091"/>
            <a:ext cx="4144154" cy="3936462"/>
          </a:xfrm>
        </p:spPr>
        <p:txBody>
          <a:bodyPr wrap="square">
            <a:spAutoFit/>
          </a:bodyPr>
          <a:lstStyle/>
          <a:p>
            <a:pPr marL="342900" indent="-342900">
              <a:buFont typeface="Arial" charset="0"/>
              <a:buChar char="•"/>
            </a:pPr>
            <a:r>
              <a:rPr lang="en-US" sz="2400" dirty="0">
                <a:solidFill>
                  <a:schemeClr val="tx1"/>
                </a:solidFill>
              </a:rPr>
              <a:t>Depolarization causes voltage-gated Ca</a:t>
            </a:r>
            <a:r>
              <a:rPr lang="en-US" sz="2400" baseline="30000" dirty="0">
                <a:solidFill>
                  <a:schemeClr val="tx1"/>
                </a:solidFill>
              </a:rPr>
              <a:t>2+</a:t>
            </a:r>
            <a:r>
              <a:rPr lang="en-US" sz="2400" dirty="0">
                <a:solidFill>
                  <a:schemeClr val="tx1"/>
                </a:solidFill>
              </a:rPr>
              <a:t> channels to open. </a:t>
            </a:r>
          </a:p>
          <a:p>
            <a:pPr marL="342900" indent="-342900">
              <a:buFont typeface="Arial" charset="0"/>
              <a:buChar char="•"/>
            </a:pPr>
            <a:r>
              <a:rPr lang="en-US" sz="2400" dirty="0">
                <a:solidFill>
                  <a:schemeClr val="tx1"/>
                </a:solidFill>
              </a:rPr>
              <a:t>Calcium ions initiate a signaling cascade that causes </a:t>
            </a:r>
            <a:r>
              <a:rPr lang="en-US" sz="2400" b="1" dirty="0">
                <a:solidFill>
                  <a:schemeClr val="tx1"/>
                </a:solidFill>
              </a:rPr>
              <a:t>synaptic vesicles</a:t>
            </a:r>
            <a:r>
              <a:rPr lang="en-US" sz="2400" dirty="0">
                <a:solidFill>
                  <a:schemeClr val="tx1"/>
                </a:solidFill>
              </a:rPr>
              <a:t>, containing neurotransmitter molecules, to fuse with the presynaptic membrane. </a:t>
            </a:r>
          </a:p>
        </p:txBody>
      </p:sp>
      <p:sp>
        <p:nvSpPr>
          <p:cNvPr id="3" name="TextBox 2"/>
          <p:cNvSpPr txBox="1"/>
          <p:nvPr/>
        </p:nvSpPr>
        <p:spPr>
          <a:xfrm>
            <a:off x="8390933" y="6361358"/>
            <a:ext cx="184666"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28B390CB-D30E-40E3-B8A0-789FBE5A6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4935" y="783518"/>
            <a:ext cx="4425032" cy="5577840"/>
          </a:xfrm>
          <a:prstGeom prst="rect">
            <a:avLst/>
          </a:prstGeom>
        </p:spPr>
      </p:pic>
    </p:spTree>
    <p:extLst>
      <p:ext uri="{BB962C8B-B14F-4D97-AF65-F5344CB8AC3E}">
        <p14:creationId xmlns:p14="http://schemas.microsoft.com/office/powerpoint/2010/main" val="1350213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327" y="42146"/>
            <a:ext cx="8062912" cy="659535"/>
          </a:xfrm>
        </p:spPr>
        <p:txBody>
          <a:bodyPr/>
          <a:lstStyle/>
          <a:p>
            <a:r>
              <a:rPr lang="en-US" dirty="0"/>
              <a:t>Chemical Synapse</a:t>
            </a:r>
          </a:p>
        </p:txBody>
      </p:sp>
      <p:sp>
        <p:nvSpPr>
          <p:cNvPr id="11" name="Text Placeholder 10"/>
          <p:cNvSpPr>
            <a:spLocks noGrp="1"/>
          </p:cNvSpPr>
          <p:nvPr>
            <p:ph type="body" sz="quarter" idx="14"/>
          </p:nvPr>
        </p:nvSpPr>
        <p:spPr>
          <a:xfrm>
            <a:off x="4806892" y="964857"/>
            <a:ext cx="4135781" cy="5413790"/>
          </a:xfrm>
        </p:spPr>
        <p:txBody>
          <a:bodyPr wrap="square">
            <a:spAutoFit/>
          </a:bodyPr>
          <a:lstStyle/>
          <a:p>
            <a:pPr marL="342900" indent="-342900">
              <a:buFont typeface="Arial" charset="0"/>
              <a:buChar char="•"/>
            </a:pPr>
            <a:r>
              <a:rPr lang="en-US" sz="2400" dirty="0">
                <a:solidFill>
                  <a:schemeClr val="tx1"/>
                </a:solidFill>
              </a:rPr>
              <a:t>Fusion of a vesicle with the presynaptic membrane causes neurotransmitter to be released into the </a:t>
            </a:r>
            <a:r>
              <a:rPr lang="en-US" sz="2400" b="1" dirty="0">
                <a:solidFill>
                  <a:schemeClr val="tx1"/>
                </a:solidFill>
              </a:rPr>
              <a:t>synaptic cleft</a:t>
            </a:r>
            <a:r>
              <a:rPr lang="en-US" sz="2400" dirty="0">
                <a:solidFill>
                  <a:schemeClr val="tx1"/>
                </a:solidFill>
              </a:rPr>
              <a:t>.</a:t>
            </a:r>
          </a:p>
          <a:p>
            <a:pPr marL="342900" indent="-342900">
              <a:buFont typeface="Arial" charset="0"/>
              <a:buChar char="•"/>
            </a:pPr>
            <a:r>
              <a:rPr lang="en-US" sz="2400" dirty="0">
                <a:solidFill>
                  <a:schemeClr val="tx1"/>
                </a:solidFill>
              </a:rPr>
              <a:t>Once neurotransmission has occurred, the neurotransmitter must be removed from the synaptic cleft so the postsynaptic membrane can </a:t>
            </a:r>
            <a:r>
              <a:rPr lang="ja-JP" altLang="en-US" sz="2400" dirty="0">
                <a:solidFill>
                  <a:schemeClr val="tx1"/>
                </a:solidFill>
              </a:rPr>
              <a:t>“</a:t>
            </a:r>
            <a:r>
              <a:rPr lang="en-US" sz="2400" dirty="0">
                <a:solidFill>
                  <a:schemeClr val="tx1"/>
                </a:solidFill>
              </a:rPr>
              <a:t>reset</a:t>
            </a:r>
            <a:r>
              <a:rPr lang="ja-JP" altLang="en-US" sz="2400" dirty="0">
                <a:solidFill>
                  <a:schemeClr val="tx1"/>
                </a:solidFill>
              </a:rPr>
              <a:t>”</a:t>
            </a:r>
            <a:r>
              <a:rPr lang="en-US" sz="2400" dirty="0">
                <a:solidFill>
                  <a:schemeClr val="tx1"/>
                </a:solidFill>
              </a:rPr>
              <a:t> and be ready to receive another signal.</a:t>
            </a:r>
          </a:p>
        </p:txBody>
      </p:sp>
      <p:sp>
        <p:nvSpPr>
          <p:cNvPr id="3" name="TextBox 2"/>
          <p:cNvSpPr txBox="1"/>
          <p:nvPr/>
        </p:nvSpPr>
        <p:spPr>
          <a:xfrm>
            <a:off x="8390933" y="6361358"/>
            <a:ext cx="184666"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41D4338E-FA6D-4102-9518-27934E3A8A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860" y="964857"/>
            <a:ext cx="4425032" cy="5577840"/>
          </a:xfrm>
          <a:prstGeom prst="rect">
            <a:avLst/>
          </a:prstGeom>
        </p:spPr>
      </p:pic>
    </p:spTree>
    <p:extLst>
      <p:ext uri="{BB962C8B-B14F-4D97-AF65-F5344CB8AC3E}">
        <p14:creationId xmlns:p14="http://schemas.microsoft.com/office/powerpoint/2010/main" val="1526847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Nerves and Nervous Systems</a:t>
            </a:r>
          </a:p>
        </p:txBody>
      </p:sp>
      <p:sp>
        <p:nvSpPr>
          <p:cNvPr id="6" name="TextBox 5"/>
          <p:cNvSpPr txBox="1"/>
          <p:nvPr/>
        </p:nvSpPr>
        <p:spPr>
          <a:xfrm>
            <a:off x="4940300" y="6474671"/>
            <a:ext cx="4124325" cy="276999"/>
          </a:xfrm>
          <a:prstGeom prst="rect">
            <a:avLst/>
          </a:prstGeom>
          <a:noFill/>
        </p:spPr>
        <p:txBody>
          <a:bodyPr>
            <a:spAutoFit/>
          </a:bodyPr>
          <a:lstStyle/>
          <a:p>
            <a:pPr algn="r" eaLnBrk="1" hangingPunct="1">
              <a:defRPr/>
            </a:pPr>
            <a:r>
              <a:rPr lang="en-US" sz="1200" dirty="0">
                <a:solidFill>
                  <a:srgbClr val="000000"/>
                </a:solidFill>
                <a:latin typeface="Arial"/>
                <a:ea typeface="ＭＳ Ｐゴシック" charset="-128"/>
                <a:cs typeface="Arial"/>
              </a:rPr>
              <a:t>Tatiana Voza, PhD., </a:t>
            </a:r>
            <a:r>
              <a:rPr lang="en-US" sz="1200" dirty="0" err="1">
                <a:solidFill>
                  <a:srgbClr val="000000"/>
                </a:solidFill>
                <a:latin typeface="Arial"/>
                <a:ea typeface="ＭＳ Ｐゴシック" charset="-128"/>
                <a:cs typeface="Arial"/>
              </a:rPr>
              <a:t>tvoza@citytech.cuny.edu</a:t>
            </a:r>
            <a:endParaRPr lang="en-US" sz="1200" dirty="0">
              <a:solidFill>
                <a:srgbClr val="000000"/>
              </a:solidFill>
              <a:latin typeface="Arial"/>
              <a:ea typeface="ＭＳ Ｐゴシック" charset="-128"/>
              <a:cs typeface="Arial"/>
            </a:endParaRPr>
          </a:p>
        </p:txBody>
      </p:sp>
      <p:grpSp>
        <p:nvGrpSpPr>
          <p:cNvPr id="8" name="Group 7"/>
          <p:cNvGrpSpPr/>
          <p:nvPr/>
        </p:nvGrpSpPr>
        <p:grpSpPr>
          <a:xfrm>
            <a:off x="521908" y="1262831"/>
            <a:ext cx="7866890" cy="4637076"/>
            <a:chOff x="603303" y="1109952"/>
            <a:chExt cx="7866890" cy="4637076"/>
          </a:xfrm>
        </p:grpSpPr>
        <p:pic>
          <p:nvPicPr>
            <p:cNvPr id="5"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3303" y="1109952"/>
              <a:ext cx="4173100" cy="46370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88793" y="1109952"/>
              <a:ext cx="3581400" cy="267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 name="TextBox 3">
            <a:extLst>
              <a:ext uri="{FF2B5EF4-FFF2-40B4-BE49-F238E27FC236}">
                <a16:creationId xmlns:a16="http://schemas.microsoft.com/office/drawing/2014/main" id="{E43192D0-A643-44D6-97B2-B25AEDC5973C}"/>
              </a:ext>
            </a:extLst>
          </p:cNvPr>
          <p:cNvSpPr txBox="1"/>
          <p:nvPr/>
        </p:nvSpPr>
        <p:spPr>
          <a:xfrm flipH="1">
            <a:off x="4773044" y="4494146"/>
            <a:ext cx="3827561" cy="830997"/>
          </a:xfrm>
          <a:prstGeom prst="rect">
            <a:avLst/>
          </a:prstGeom>
          <a:noFill/>
        </p:spPr>
        <p:txBody>
          <a:bodyPr wrap="square" rtlCol="0">
            <a:spAutoFit/>
          </a:bodyPr>
          <a:lstStyle/>
          <a:p>
            <a:pPr algn="ctr"/>
            <a:r>
              <a:rPr lang="en-US" sz="2400" dirty="0"/>
              <a:t>A nervous system is an organism’s control center. </a:t>
            </a:r>
          </a:p>
        </p:txBody>
      </p:sp>
    </p:spTree>
    <p:extLst>
      <p:ext uri="{BB962C8B-B14F-4D97-AF65-F5344CB8AC3E}">
        <p14:creationId xmlns:p14="http://schemas.microsoft.com/office/powerpoint/2010/main" val="3808637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a:xfrm>
            <a:off x="540544" y="5020151"/>
            <a:ext cx="8062912" cy="1166382"/>
          </a:xfrm>
        </p:spPr>
        <p:txBody>
          <a:bodyPr>
            <a:noAutofit/>
          </a:bodyPr>
          <a:lstStyle/>
          <a:p>
            <a:r>
              <a:rPr lang="en-US" sz="1600" dirty="0"/>
              <a:t>This </a:t>
            </a:r>
            <a:r>
              <a:rPr lang="en-US" sz="1600" dirty="0" err="1"/>
              <a:t>pseudocolored</a:t>
            </a:r>
            <a:r>
              <a:rPr lang="en-US" sz="1600" dirty="0"/>
              <a:t> image taken with a scanning electron microscope shows an axon terminal that was broken open to reveal synaptic vesicles (blue and orange) inside the neuron. (credit: modification of work by Tina </a:t>
            </a:r>
            <a:r>
              <a:rPr lang="en-US" sz="1600" dirty="0" err="1"/>
              <a:t>Carvalho</a:t>
            </a:r>
            <a:r>
              <a:rPr lang="en-US" sz="1600" dirty="0"/>
              <a:t>, NIH-NIGMS; scale-bar data from Matt Russell)</a:t>
            </a:r>
            <a:endParaRPr lang="en-US" sz="1550" dirty="0"/>
          </a:p>
        </p:txBody>
      </p:sp>
      <p:pic>
        <p:nvPicPr>
          <p:cNvPr id="9" name="Figure" descr="The axon terminal is spherical. A section is sliced off, revealing small blue and orange vesicles just insid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898" r="-41898"/>
          <a:stretch>
            <a:fillRect/>
          </a:stretch>
        </p:blipFill>
        <p:spPr/>
      </p:pic>
      <p:sp>
        <p:nvSpPr>
          <p:cNvPr id="5" name="Figure Number"/>
          <p:cNvSpPr>
            <a:spLocks noGrp="1"/>
          </p:cNvSpPr>
          <p:nvPr>
            <p:ph type="title"/>
          </p:nvPr>
        </p:nvSpPr>
        <p:spPr/>
        <p:txBody>
          <a:bodyPr/>
          <a:lstStyle/>
          <a:p>
            <a:r>
              <a:rPr lang="en-US" dirty="0"/>
              <a:t>Chemical synapse: Figure 35.14</a:t>
            </a:r>
          </a:p>
        </p:txBody>
      </p:sp>
    </p:spTree>
    <p:extLst>
      <p:ext uri="{BB962C8B-B14F-4D97-AF65-F5344CB8AC3E}">
        <p14:creationId xmlns:p14="http://schemas.microsoft.com/office/powerpoint/2010/main" val="4185148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a:xfrm>
            <a:off x="599813" y="5213098"/>
            <a:ext cx="8062912" cy="1166382"/>
          </a:xfrm>
        </p:spPr>
        <p:txBody>
          <a:bodyPr>
            <a:noAutofit/>
          </a:bodyPr>
          <a:lstStyle/>
          <a:p>
            <a:r>
              <a:rPr lang="en-US" sz="1600" dirty="0"/>
              <a:t>With brain-computer interface technology, neural signals from a paralyzed patient are collected, decoded, and then fed to a tool, such as a computer, a wheelchair, or a robotic arm. </a:t>
            </a:r>
            <a:r>
              <a:rPr lang="en-US" sz="1600" dirty="0">
                <a:hlinkClick r:id="rId2"/>
              </a:rPr>
              <a:t>VIDEO</a:t>
            </a:r>
            <a:r>
              <a:rPr lang="en-US" sz="1600" dirty="0"/>
              <a:t> of woman using a brain controlled robotic arm.</a:t>
            </a:r>
            <a:endParaRPr lang="en-US" sz="1550" dirty="0"/>
          </a:p>
        </p:txBody>
      </p:sp>
      <p:pic>
        <p:nvPicPr>
          <p:cNvPr id="9" name="Figure" descr="Illustration shows a person in a wheelchair, facing a computer screen. An arrow indicates that neural signals travel from the brain of the paralyzed person to the compute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0842" r="-20842"/>
          <a:stretch>
            <a:fillRect/>
          </a:stretch>
        </p:blipFill>
        <p:spPr>
          <a:xfrm>
            <a:off x="540543" y="1306944"/>
            <a:ext cx="8062913" cy="3500071"/>
          </a:xfrm>
        </p:spPr>
      </p:pic>
      <p:sp>
        <p:nvSpPr>
          <p:cNvPr id="5" name="Figure Number"/>
          <p:cNvSpPr>
            <a:spLocks noGrp="1"/>
          </p:cNvSpPr>
          <p:nvPr>
            <p:ph type="title"/>
          </p:nvPr>
        </p:nvSpPr>
        <p:spPr/>
        <p:txBody>
          <a:bodyPr/>
          <a:lstStyle/>
          <a:p>
            <a:r>
              <a:rPr lang="en-US" dirty="0"/>
              <a:t>Brain-computer interface: Figure 35.17</a:t>
            </a:r>
          </a:p>
        </p:txBody>
      </p:sp>
    </p:spTree>
    <p:extLst>
      <p:ext uri="{BB962C8B-B14F-4D97-AF65-F5344CB8AC3E}">
        <p14:creationId xmlns:p14="http://schemas.microsoft.com/office/powerpoint/2010/main" val="116987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CNS: Brain and Spinal Cord</a:t>
            </a:r>
          </a:p>
        </p:txBody>
      </p:sp>
      <p:sp>
        <p:nvSpPr>
          <p:cNvPr id="11" name="Text Placeholder 10"/>
          <p:cNvSpPr>
            <a:spLocks noGrp="1"/>
          </p:cNvSpPr>
          <p:nvPr>
            <p:ph type="body" sz="quarter" idx="14"/>
          </p:nvPr>
        </p:nvSpPr>
        <p:spPr>
          <a:xfrm>
            <a:off x="194192" y="1602569"/>
            <a:ext cx="3963601" cy="4151905"/>
          </a:xfrm>
        </p:spPr>
        <p:txBody>
          <a:bodyPr wrap="square">
            <a:spAutoFit/>
          </a:bodyPr>
          <a:lstStyle/>
          <a:p>
            <a:pPr marL="342900" indent="-342900">
              <a:buFont typeface="Arial"/>
              <a:buChar char="•"/>
            </a:pPr>
            <a:r>
              <a:rPr lang="en-US" sz="2400" dirty="0">
                <a:solidFill>
                  <a:srgbClr val="000000"/>
                </a:solidFill>
              </a:rPr>
              <a:t>Spinal cord and brain are wrapped in three protective membranes, </a:t>
            </a:r>
            <a:r>
              <a:rPr lang="en-US" sz="2400" b="1" dirty="0">
                <a:solidFill>
                  <a:srgbClr val="000000"/>
                </a:solidFill>
              </a:rPr>
              <a:t>meninges</a:t>
            </a:r>
          </a:p>
          <a:p>
            <a:pPr marL="715963" lvl="1" indent="-422275">
              <a:buFont typeface="Arial"/>
              <a:buChar char="•"/>
            </a:pPr>
            <a:r>
              <a:rPr lang="en-US" sz="2200" dirty="0">
                <a:solidFill>
                  <a:srgbClr val="000000"/>
                </a:solidFill>
              </a:rPr>
              <a:t>Spaces between meninges are filled with </a:t>
            </a:r>
            <a:r>
              <a:rPr lang="en-US" sz="2200" b="1" dirty="0">
                <a:solidFill>
                  <a:srgbClr val="000000"/>
                </a:solidFill>
              </a:rPr>
              <a:t>cerebrospinal fluid</a:t>
            </a:r>
          </a:p>
          <a:p>
            <a:pPr marL="715963" lvl="1" indent="-422275">
              <a:buFont typeface="Arial"/>
              <a:buChar char="•"/>
            </a:pPr>
            <a:r>
              <a:rPr lang="en-US" sz="2200" dirty="0">
                <a:solidFill>
                  <a:srgbClr val="000000"/>
                </a:solidFill>
              </a:rPr>
              <a:t>Fluid is continuous with that of central canal of spinal cord and the </a:t>
            </a:r>
            <a:r>
              <a:rPr lang="en-US" sz="2200" b="1" dirty="0">
                <a:solidFill>
                  <a:srgbClr val="000000"/>
                </a:solidFill>
              </a:rPr>
              <a:t>ventricles</a:t>
            </a:r>
            <a:r>
              <a:rPr lang="en-US" sz="2200" dirty="0">
                <a:solidFill>
                  <a:srgbClr val="000000"/>
                </a:solidFill>
              </a:rPr>
              <a:t> of the brain</a:t>
            </a:r>
          </a:p>
        </p:txBody>
      </p:sp>
      <p:pic>
        <p:nvPicPr>
          <p:cNvPr id="48" name="Picture Placeholder 8" descr="Figure_B35_03_01.jpg"/>
          <p:cNvPicPr>
            <a:picLocks noChangeAspect="1"/>
          </p:cNvPicPr>
          <p:nvPr/>
        </p:nvPicPr>
        <p:blipFill>
          <a:blip r:embed="rId2" cstate="email">
            <a:extLst>
              <a:ext uri="{28A0092B-C50C-407E-A947-70E740481C1C}">
                <a14:useLocalDpi xmlns:a14="http://schemas.microsoft.com/office/drawing/2010/main" val="0"/>
              </a:ext>
            </a:extLst>
          </a:blip>
          <a:srcRect l="294" r="354"/>
          <a:stretch>
            <a:fillRect/>
          </a:stretch>
        </p:blipFill>
        <p:spPr bwMode="auto">
          <a:xfrm>
            <a:off x="4352046" y="1449933"/>
            <a:ext cx="4480317" cy="4125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12143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753" y="123880"/>
            <a:ext cx="8062912" cy="659535"/>
          </a:xfrm>
        </p:spPr>
        <p:txBody>
          <a:bodyPr/>
          <a:lstStyle/>
          <a:p>
            <a:r>
              <a:rPr lang="en-US" dirty="0"/>
              <a:t>Spinal Cord</a:t>
            </a:r>
          </a:p>
        </p:txBody>
      </p:sp>
      <p:pic>
        <p:nvPicPr>
          <p:cNvPr id="4" name="Picture Placeholder 3" descr="Figure_B35_03_07.jpg"/>
          <p:cNvPicPr>
            <a:picLocks noChangeAspect="1"/>
          </p:cNvPicPr>
          <p:nvPr/>
        </p:nvPicPr>
        <p:blipFill>
          <a:blip r:embed="rId2" cstate="email">
            <a:extLst>
              <a:ext uri="{28A0092B-C50C-407E-A947-70E740481C1C}">
                <a14:useLocalDpi xmlns:a14="http://schemas.microsoft.com/office/drawing/2010/main" val="0"/>
              </a:ext>
            </a:extLst>
          </a:blip>
          <a:srcRect l="333" r="55"/>
          <a:stretch>
            <a:fillRect/>
          </a:stretch>
        </p:blipFill>
        <p:spPr bwMode="auto">
          <a:xfrm>
            <a:off x="4220209" y="617888"/>
            <a:ext cx="4172696" cy="2752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10"/>
          <p:cNvSpPr>
            <a:spLocks noGrp="1"/>
          </p:cNvSpPr>
          <p:nvPr>
            <p:ph type="body" sz="quarter" idx="14"/>
          </p:nvPr>
        </p:nvSpPr>
        <p:spPr>
          <a:xfrm>
            <a:off x="431452" y="2858673"/>
            <a:ext cx="8281095" cy="3381439"/>
          </a:xfrm>
        </p:spPr>
        <p:txBody>
          <a:bodyPr wrap="square">
            <a:spAutoFit/>
          </a:bodyPr>
          <a:lstStyle/>
          <a:p>
            <a:pPr marL="342900" indent="-342900">
              <a:lnSpc>
                <a:spcPts val="2200"/>
              </a:lnSpc>
              <a:buFont typeface="Arial"/>
              <a:buChar char="•"/>
            </a:pPr>
            <a:r>
              <a:rPr lang="en-US" sz="2200" dirty="0">
                <a:solidFill>
                  <a:srgbClr val="000000"/>
                </a:solidFill>
              </a:rPr>
              <a:t>The spinal cord’s functions</a:t>
            </a:r>
          </a:p>
          <a:p>
            <a:pPr marL="601663" lvl="1" indent="-301625">
              <a:lnSpc>
                <a:spcPts val="2200"/>
              </a:lnSpc>
              <a:buFont typeface="Arial"/>
              <a:buChar char="•"/>
            </a:pPr>
            <a:r>
              <a:rPr lang="en-US" dirty="0">
                <a:solidFill>
                  <a:srgbClr val="000000"/>
                </a:solidFill>
              </a:rPr>
              <a:t>Center for many </a:t>
            </a:r>
            <a:r>
              <a:rPr lang="en-US" b="1" dirty="0">
                <a:solidFill>
                  <a:srgbClr val="000000"/>
                </a:solidFill>
              </a:rPr>
              <a:t>reflex actions</a:t>
            </a:r>
          </a:p>
          <a:p>
            <a:pPr marL="601663" lvl="1" indent="-301625">
              <a:lnSpc>
                <a:spcPts val="2200"/>
              </a:lnSpc>
              <a:buFont typeface="Arial"/>
              <a:buChar char="•"/>
            </a:pPr>
            <a:r>
              <a:rPr lang="en-US" dirty="0">
                <a:solidFill>
                  <a:srgbClr val="000000"/>
                </a:solidFill>
              </a:rPr>
              <a:t>Means of communication between the brain and spinal nerves</a:t>
            </a:r>
            <a:br>
              <a:rPr lang="en-US" dirty="0">
                <a:solidFill>
                  <a:srgbClr val="000000"/>
                </a:solidFill>
              </a:rPr>
            </a:br>
            <a:endParaRPr lang="en-US" dirty="0">
              <a:solidFill>
                <a:srgbClr val="000000"/>
              </a:solidFill>
            </a:endParaRPr>
          </a:p>
          <a:p>
            <a:pPr marL="342900" indent="-342900">
              <a:lnSpc>
                <a:spcPts val="2200"/>
              </a:lnSpc>
              <a:buFont typeface="Arial"/>
              <a:buChar char="•"/>
            </a:pPr>
            <a:r>
              <a:rPr lang="en-US" sz="2200" dirty="0">
                <a:solidFill>
                  <a:srgbClr val="000000"/>
                </a:solidFill>
              </a:rPr>
              <a:t>The spinal cord is composed of </a:t>
            </a:r>
            <a:r>
              <a:rPr lang="en-US" sz="2200" b="1" dirty="0">
                <a:solidFill>
                  <a:srgbClr val="000000"/>
                </a:solidFill>
              </a:rPr>
              <a:t>gray matter and white matter</a:t>
            </a:r>
          </a:p>
          <a:p>
            <a:pPr marL="601663" lvl="1" indent="-301625">
              <a:lnSpc>
                <a:spcPts val="2200"/>
              </a:lnSpc>
              <a:buFont typeface="Arial"/>
              <a:buChar char="•"/>
            </a:pPr>
            <a:r>
              <a:rPr lang="en-US" dirty="0">
                <a:solidFill>
                  <a:srgbClr val="000000"/>
                </a:solidFill>
              </a:rPr>
              <a:t>Cell bodies and short </a:t>
            </a:r>
            <a:r>
              <a:rPr lang="en-US" b="1" dirty="0">
                <a:cs typeface="Arial"/>
              </a:rPr>
              <a:t>unmyelinated </a:t>
            </a:r>
            <a:r>
              <a:rPr lang="en-US" dirty="0">
                <a:solidFill>
                  <a:srgbClr val="000000"/>
                </a:solidFill>
              </a:rPr>
              <a:t>fibers give the gray matter its color</a:t>
            </a:r>
          </a:p>
          <a:p>
            <a:pPr marL="601663" lvl="1" indent="-301625">
              <a:lnSpc>
                <a:spcPts val="2200"/>
              </a:lnSpc>
              <a:buFont typeface="Arial"/>
              <a:buChar char="•"/>
            </a:pPr>
            <a:r>
              <a:rPr lang="en-US" dirty="0">
                <a:solidFill>
                  <a:srgbClr val="000000"/>
                </a:solidFill>
              </a:rPr>
              <a:t>Myelinated long fibers of interneurons running in tracts give white matter its color</a:t>
            </a:r>
          </a:p>
        </p:txBody>
      </p:sp>
    </p:spTree>
    <p:extLst>
      <p:ext uri="{BB962C8B-B14F-4D97-AF65-F5344CB8AC3E}">
        <p14:creationId xmlns:p14="http://schemas.microsoft.com/office/powerpoint/2010/main" val="238066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420" y="79497"/>
            <a:ext cx="8411354" cy="659535"/>
          </a:xfrm>
        </p:spPr>
        <p:txBody>
          <a:bodyPr>
            <a:noAutofit/>
          </a:bodyPr>
          <a:lstStyle/>
          <a:p>
            <a:r>
              <a:rPr lang="en-US" dirty="0"/>
              <a:t>A Reflex Arc: the Path of a Spinal Reflex</a:t>
            </a:r>
          </a:p>
        </p:txBody>
      </p:sp>
      <p:grpSp>
        <p:nvGrpSpPr>
          <p:cNvPr id="54" name="Group 2"/>
          <p:cNvGrpSpPr>
            <a:grpSpLocks/>
          </p:cNvGrpSpPr>
          <p:nvPr/>
        </p:nvGrpSpPr>
        <p:grpSpPr bwMode="auto">
          <a:xfrm>
            <a:off x="535890" y="1161545"/>
            <a:ext cx="8072221" cy="5445631"/>
            <a:chOff x="1056801" y="1604963"/>
            <a:chExt cx="7024923" cy="4585930"/>
          </a:xfrm>
        </p:grpSpPr>
        <p:pic>
          <p:nvPicPr>
            <p:cNvPr id="56" name="Picture 8" descr="mad2543X_37_13"/>
            <p:cNvPicPr>
              <a:picLocks noChangeAspect="1" noChangeArrowheads="1"/>
            </p:cNvPicPr>
            <p:nvPr/>
          </p:nvPicPr>
          <p:blipFill rotWithShape="1">
            <a:blip r:embed="rId2">
              <a:extLst>
                <a:ext uri="{28A0092B-C50C-407E-A947-70E740481C1C}">
                  <a14:useLocalDpi xmlns:a14="http://schemas.microsoft.com/office/drawing/2010/main" val="0"/>
                </a:ext>
              </a:extLst>
            </a:blip>
            <a:srcRect l="1598"/>
            <a:stretch/>
          </p:blipFill>
          <p:spPr bwMode="auto">
            <a:xfrm>
              <a:off x="1056801" y="1604963"/>
              <a:ext cx="6913783" cy="45859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 name="Line 9"/>
            <p:cNvSpPr>
              <a:spLocks noChangeShapeType="1"/>
            </p:cNvSpPr>
            <p:nvPr/>
          </p:nvSpPr>
          <p:spPr bwMode="auto">
            <a:xfrm>
              <a:off x="2057400" y="2024063"/>
              <a:ext cx="231775" cy="1587"/>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8" name="Line 10"/>
            <p:cNvSpPr>
              <a:spLocks noChangeShapeType="1"/>
            </p:cNvSpPr>
            <p:nvPr/>
          </p:nvSpPr>
          <p:spPr bwMode="auto">
            <a:xfrm>
              <a:off x="2220913" y="2819400"/>
              <a:ext cx="223837" cy="0"/>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9" name="Line 11"/>
            <p:cNvSpPr>
              <a:spLocks noChangeShapeType="1"/>
            </p:cNvSpPr>
            <p:nvPr/>
          </p:nvSpPr>
          <p:spPr bwMode="auto">
            <a:xfrm flipV="1">
              <a:off x="3089275" y="3457575"/>
              <a:ext cx="1588" cy="320675"/>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0" name="Line 12"/>
            <p:cNvSpPr>
              <a:spLocks noChangeShapeType="1"/>
            </p:cNvSpPr>
            <p:nvPr/>
          </p:nvSpPr>
          <p:spPr bwMode="auto">
            <a:xfrm>
              <a:off x="4281488" y="2579688"/>
              <a:ext cx="1587" cy="254000"/>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 name="Line 13"/>
            <p:cNvSpPr>
              <a:spLocks noChangeShapeType="1"/>
            </p:cNvSpPr>
            <p:nvPr/>
          </p:nvSpPr>
          <p:spPr bwMode="auto">
            <a:xfrm flipV="1">
              <a:off x="4467225" y="3014663"/>
              <a:ext cx="1588" cy="558800"/>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2" name="Freeform 14"/>
            <p:cNvSpPr>
              <a:spLocks/>
            </p:cNvSpPr>
            <p:nvPr/>
          </p:nvSpPr>
          <p:spPr bwMode="auto">
            <a:xfrm>
              <a:off x="6526213" y="2525713"/>
              <a:ext cx="830262" cy="1554162"/>
            </a:xfrm>
            <a:custGeom>
              <a:avLst/>
              <a:gdLst>
                <a:gd name="T0" fmla="*/ 2147483646 w 634"/>
                <a:gd name="T1" fmla="*/ 0 h 1186"/>
                <a:gd name="T2" fmla="*/ 2147483646 w 634"/>
                <a:gd name="T3" fmla="*/ 0 h 1186"/>
                <a:gd name="T4" fmla="*/ 0 w 634"/>
                <a:gd name="T5" fmla="*/ 2147483646 h 1186"/>
                <a:gd name="T6" fmla="*/ 0 60000 65536"/>
                <a:gd name="T7" fmla="*/ 0 60000 65536"/>
                <a:gd name="T8" fmla="*/ 0 60000 65536"/>
              </a:gdLst>
              <a:ahLst/>
              <a:cxnLst>
                <a:cxn ang="T6">
                  <a:pos x="T0" y="T1"/>
                </a:cxn>
                <a:cxn ang="T7">
                  <a:pos x="T2" y="T3"/>
                </a:cxn>
                <a:cxn ang="T8">
                  <a:pos x="T4" y="T5"/>
                </a:cxn>
              </a:cxnLst>
              <a:rect l="0" t="0" r="r" b="b"/>
              <a:pathLst>
                <a:path w="634" h="1186">
                  <a:moveTo>
                    <a:pt x="634" y="0"/>
                  </a:moveTo>
                  <a:lnTo>
                    <a:pt x="294" y="0"/>
                  </a:lnTo>
                  <a:lnTo>
                    <a:pt x="0" y="1186"/>
                  </a:lnTo>
                </a:path>
              </a:pathLst>
            </a:custGeom>
            <a:noFill/>
            <a:ln w="635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63" name="Freeform 15"/>
            <p:cNvSpPr>
              <a:spLocks/>
            </p:cNvSpPr>
            <p:nvPr/>
          </p:nvSpPr>
          <p:spPr bwMode="auto">
            <a:xfrm>
              <a:off x="6834188" y="2682875"/>
              <a:ext cx="538162" cy="774700"/>
            </a:xfrm>
            <a:custGeom>
              <a:avLst/>
              <a:gdLst>
                <a:gd name="T0" fmla="*/ 0 w 411"/>
                <a:gd name="T1" fmla="*/ 2147483646 h 592"/>
                <a:gd name="T2" fmla="*/ 2147483646 w 411"/>
                <a:gd name="T3" fmla="*/ 0 h 592"/>
                <a:gd name="T4" fmla="*/ 2147483646 w 411"/>
                <a:gd name="T5" fmla="*/ 0 h 592"/>
                <a:gd name="T6" fmla="*/ 0 60000 65536"/>
                <a:gd name="T7" fmla="*/ 0 60000 65536"/>
                <a:gd name="T8" fmla="*/ 0 60000 65536"/>
              </a:gdLst>
              <a:ahLst/>
              <a:cxnLst>
                <a:cxn ang="T6">
                  <a:pos x="T0" y="T1"/>
                </a:cxn>
                <a:cxn ang="T7">
                  <a:pos x="T2" y="T3"/>
                </a:cxn>
                <a:cxn ang="T8">
                  <a:pos x="T4" y="T5"/>
                </a:cxn>
              </a:cxnLst>
              <a:rect l="0" t="0" r="r" b="b"/>
              <a:pathLst>
                <a:path w="411" h="592">
                  <a:moveTo>
                    <a:pt x="0" y="592"/>
                  </a:moveTo>
                  <a:lnTo>
                    <a:pt x="160" y="0"/>
                  </a:lnTo>
                  <a:lnTo>
                    <a:pt x="411" y="0"/>
                  </a:lnTo>
                </a:path>
              </a:pathLst>
            </a:custGeom>
            <a:noFill/>
            <a:ln w="635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64" name="Freeform 16"/>
            <p:cNvSpPr>
              <a:spLocks/>
            </p:cNvSpPr>
            <p:nvPr/>
          </p:nvSpPr>
          <p:spPr bwMode="auto">
            <a:xfrm>
              <a:off x="6918325" y="2843213"/>
              <a:ext cx="495300" cy="927100"/>
            </a:xfrm>
            <a:custGeom>
              <a:avLst/>
              <a:gdLst>
                <a:gd name="T0" fmla="*/ 2147483646 w 378"/>
                <a:gd name="T1" fmla="*/ 0 h 707"/>
                <a:gd name="T2" fmla="*/ 2147483646 w 378"/>
                <a:gd name="T3" fmla="*/ 0 h 707"/>
                <a:gd name="T4" fmla="*/ 0 w 378"/>
                <a:gd name="T5" fmla="*/ 2147483646 h 707"/>
                <a:gd name="T6" fmla="*/ 0 60000 65536"/>
                <a:gd name="T7" fmla="*/ 0 60000 65536"/>
                <a:gd name="T8" fmla="*/ 0 60000 65536"/>
              </a:gdLst>
              <a:ahLst/>
              <a:cxnLst>
                <a:cxn ang="T6">
                  <a:pos x="T0" y="T1"/>
                </a:cxn>
                <a:cxn ang="T7">
                  <a:pos x="T2" y="T3"/>
                </a:cxn>
                <a:cxn ang="T8">
                  <a:pos x="T4" y="T5"/>
                </a:cxn>
              </a:cxnLst>
              <a:rect l="0" t="0" r="r" b="b"/>
              <a:pathLst>
                <a:path w="378" h="707">
                  <a:moveTo>
                    <a:pt x="378" y="0"/>
                  </a:moveTo>
                  <a:lnTo>
                    <a:pt x="184" y="0"/>
                  </a:lnTo>
                  <a:lnTo>
                    <a:pt x="0" y="707"/>
                  </a:lnTo>
                </a:path>
              </a:pathLst>
            </a:custGeom>
            <a:noFill/>
            <a:ln w="635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65" name="Freeform 17"/>
            <p:cNvSpPr>
              <a:spLocks/>
            </p:cNvSpPr>
            <p:nvPr/>
          </p:nvSpPr>
          <p:spPr bwMode="auto">
            <a:xfrm>
              <a:off x="4711700" y="4449763"/>
              <a:ext cx="1136650" cy="130175"/>
            </a:xfrm>
            <a:custGeom>
              <a:avLst/>
              <a:gdLst>
                <a:gd name="T0" fmla="*/ 0 w 867"/>
                <a:gd name="T1" fmla="*/ 0 h 99"/>
                <a:gd name="T2" fmla="*/ 2147483646 w 867"/>
                <a:gd name="T3" fmla="*/ 0 h 99"/>
                <a:gd name="T4" fmla="*/ 2147483646 w 867"/>
                <a:gd name="T5" fmla="*/ 2147483646 h 99"/>
                <a:gd name="T6" fmla="*/ 0 60000 65536"/>
                <a:gd name="T7" fmla="*/ 0 60000 65536"/>
                <a:gd name="T8" fmla="*/ 0 60000 65536"/>
              </a:gdLst>
              <a:ahLst/>
              <a:cxnLst>
                <a:cxn ang="T6">
                  <a:pos x="T0" y="T1"/>
                </a:cxn>
                <a:cxn ang="T7">
                  <a:pos x="T2" y="T3"/>
                </a:cxn>
                <a:cxn ang="T8">
                  <a:pos x="T4" y="T5"/>
                </a:cxn>
              </a:cxnLst>
              <a:rect l="0" t="0" r="r" b="b"/>
              <a:pathLst>
                <a:path w="867" h="99">
                  <a:moveTo>
                    <a:pt x="0" y="0"/>
                  </a:moveTo>
                  <a:lnTo>
                    <a:pt x="173" y="0"/>
                  </a:lnTo>
                  <a:lnTo>
                    <a:pt x="867" y="99"/>
                  </a:lnTo>
                </a:path>
              </a:pathLst>
            </a:custGeom>
            <a:noFill/>
            <a:ln w="635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66" name="Line 18"/>
            <p:cNvSpPr>
              <a:spLocks noChangeShapeType="1"/>
            </p:cNvSpPr>
            <p:nvPr/>
          </p:nvSpPr>
          <p:spPr bwMode="auto">
            <a:xfrm flipV="1">
              <a:off x="4467225" y="5099050"/>
              <a:ext cx="1588" cy="192088"/>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7" name="Line 19"/>
            <p:cNvSpPr>
              <a:spLocks noChangeShapeType="1"/>
            </p:cNvSpPr>
            <p:nvPr/>
          </p:nvSpPr>
          <p:spPr bwMode="auto">
            <a:xfrm flipV="1">
              <a:off x="3089275" y="4589463"/>
              <a:ext cx="1588" cy="273050"/>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8" name="Freeform 20"/>
            <p:cNvSpPr>
              <a:spLocks/>
            </p:cNvSpPr>
            <p:nvPr/>
          </p:nvSpPr>
          <p:spPr bwMode="auto">
            <a:xfrm>
              <a:off x="4752975" y="3740150"/>
              <a:ext cx="1130300" cy="211138"/>
            </a:xfrm>
            <a:custGeom>
              <a:avLst/>
              <a:gdLst>
                <a:gd name="T0" fmla="*/ 2147483646 w 863"/>
                <a:gd name="T1" fmla="*/ 0 h 162"/>
                <a:gd name="T2" fmla="*/ 2147483646 w 863"/>
                <a:gd name="T3" fmla="*/ 2147483646 h 162"/>
                <a:gd name="T4" fmla="*/ 0 w 863"/>
                <a:gd name="T5" fmla="*/ 2147483646 h 162"/>
                <a:gd name="T6" fmla="*/ 0 60000 65536"/>
                <a:gd name="T7" fmla="*/ 0 60000 65536"/>
                <a:gd name="T8" fmla="*/ 0 60000 65536"/>
              </a:gdLst>
              <a:ahLst/>
              <a:cxnLst>
                <a:cxn ang="T6">
                  <a:pos x="T0" y="T1"/>
                </a:cxn>
                <a:cxn ang="T7">
                  <a:pos x="T2" y="T3"/>
                </a:cxn>
                <a:cxn ang="T8">
                  <a:pos x="T4" y="T5"/>
                </a:cxn>
              </a:cxnLst>
              <a:rect l="0" t="0" r="r" b="b"/>
              <a:pathLst>
                <a:path w="863" h="162">
                  <a:moveTo>
                    <a:pt x="863" y="0"/>
                  </a:moveTo>
                  <a:lnTo>
                    <a:pt x="137" y="162"/>
                  </a:lnTo>
                  <a:lnTo>
                    <a:pt x="0" y="162"/>
                  </a:lnTo>
                </a:path>
              </a:pathLst>
            </a:custGeom>
            <a:noFill/>
            <a:ln w="635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69" name="Freeform 21"/>
            <p:cNvSpPr>
              <a:spLocks/>
            </p:cNvSpPr>
            <p:nvPr/>
          </p:nvSpPr>
          <p:spPr bwMode="auto">
            <a:xfrm>
              <a:off x="4714875" y="4230688"/>
              <a:ext cx="1077913" cy="25400"/>
            </a:xfrm>
            <a:custGeom>
              <a:avLst/>
              <a:gdLst>
                <a:gd name="T0" fmla="*/ 2147483646 w 823"/>
                <a:gd name="T1" fmla="*/ 2147483646 h 19"/>
                <a:gd name="T2" fmla="*/ 2147483646 w 823"/>
                <a:gd name="T3" fmla="*/ 0 h 19"/>
                <a:gd name="T4" fmla="*/ 0 w 823"/>
                <a:gd name="T5" fmla="*/ 0 h 19"/>
                <a:gd name="T6" fmla="*/ 0 60000 65536"/>
                <a:gd name="T7" fmla="*/ 0 60000 65536"/>
                <a:gd name="T8" fmla="*/ 0 60000 65536"/>
              </a:gdLst>
              <a:ahLst/>
              <a:cxnLst>
                <a:cxn ang="T6">
                  <a:pos x="T0" y="T1"/>
                </a:cxn>
                <a:cxn ang="T7">
                  <a:pos x="T2" y="T3"/>
                </a:cxn>
                <a:cxn ang="T8">
                  <a:pos x="T4" y="T5"/>
                </a:cxn>
              </a:cxnLst>
              <a:rect l="0" t="0" r="r" b="b"/>
              <a:pathLst>
                <a:path w="823" h="19">
                  <a:moveTo>
                    <a:pt x="823" y="19"/>
                  </a:moveTo>
                  <a:lnTo>
                    <a:pt x="665" y="0"/>
                  </a:lnTo>
                  <a:lnTo>
                    <a:pt x="0" y="0"/>
                  </a:lnTo>
                </a:path>
              </a:pathLst>
            </a:custGeom>
            <a:noFill/>
            <a:ln w="635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0" name="Line 22"/>
            <p:cNvSpPr>
              <a:spLocks noChangeShapeType="1"/>
            </p:cNvSpPr>
            <p:nvPr/>
          </p:nvSpPr>
          <p:spPr bwMode="auto">
            <a:xfrm flipH="1" flipV="1">
              <a:off x="5586413" y="4230688"/>
              <a:ext cx="95250" cy="211137"/>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 name="Line 23"/>
            <p:cNvSpPr>
              <a:spLocks noChangeShapeType="1"/>
            </p:cNvSpPr>
            <p:nvPr/>
          </p:nvSpPr>
          <p:spPr bwMode="auto">
            <a:xfrm>
              <a:off x="6045200" y="4746625"/>
              <a:ext cx="0" cy="0"/>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2" name="Line 24"/>
            <p:cNvSpPr>
              <a:spLocks noChangeShapeType="1"/>
            </p:cNvSpPr>
            <p:nvPr/>
          </p:nvSpPr>
          <p:spPr bwMode="auto">
            <a:xfrm flipV="1">
              <a:off x="7245350" y="4865688"/>
              <a:ext cx="1588" cy="1028700"/>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3" name="Freeform 25"/>
            <p:cNvSpPr>
              <a:spLocks/>
            </p:cNvSpPr>
            <p:nvPr/>
          </p:nvSpPr>
          <p:spPr bwMode="auto">
            <a:xfrm>
              <a:off x="7153275" y="3040063"/>
              <a:ext cx="473075" cy="547687"/>
            </a:xfrm>
            <a:custGeom>
              <a:avLst/>
              <a:gdLst>
                <a:gd name="T0" fmla="*/ 0 w 361"/>
                <a:gd name="T1" fmla="*/ 2147483646 h 418"/>
                <a:gd name="T2" fmla="*/ 2147483646 w 361"/>
                <a:gd name="T3" fmla="*/ 0 h 418"/>
                <a:gd name="T4" fmla="*/ 2147483646 w 361"/>
                <a:gd name="T5" fmla="*/ 0 h 418"/>
                <a:gd name="T6" fmla="*/ 0 60000 65536"/>
                <a:gd name="T7" fmla="*/ 0 60000 65536"/>
                <a:gd name="T8" fmla="*/ 0 60000 65536"/>
              </a:gdLst>
              <a:ahLst/>
              <a:cxnLst>
                <a:cxn ang="T6">
                  <a:pos x="T0" y="T1"/>
                </a:cxn>
                <a:cxn ang="T7">
                  <a:pos x="T2" y="T3"/>
                </a:cxn>
                <a:cxn ang="T8">
                  <a:pos x="T4" y="T5"/>
                </a:cxn>
              </a:cxnLst>
              <a:rect l="0" t="0" r="r" b="b"/>
              <a:pathLst>
                <a:path w="361" h="418">
                  <a:moveTo>
                    <a:pt x="0" y="418"/>
                  </a:moveTo>
                  <a:lnTo>
                    <a:pt x="98" y="0"/>
                  </a:lnTo>
                  <a:lnTo>
                    <a:pt x="361" y="0"/>
                  </a:lnTo>
                </a:path>
              </a:pathLst>
            </a:custGeom>
            <a:noFill/>
            <a:ln w="635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4" name="Freeform 26"/>
            <p:cNvSpPr>
              <a:spLocks/>
            </p:cNvSpPr>
            <p:nvPr/>
          </p:nvSpPr>
          <p:spPr bwMode="auto">
            <a:xfrm>
              <a:off x="1535113" y="4740275"/>
              <a:ext cx="346075" cy="114300"/>
            </a:xfrm>
            <a:custGeom>
              <a:avLst/>
              <a:gdLst>
                <a:gd name="T0" fmla="*/ 0 w 264"/>
                <a:gd name="T1" fmla="*/ 2147483646 h 87"/>
                <a:gd name="T2" fmla="*/ 2147483646 w 264"/>
                <a:gd name="T3" fmla="*/ 0 h 87"/>
                <a:gd name="T4" fmla="*/ 2147483646 w 264"/>
                <a:gd name="T5" fmla="*/ 0 h 87"/>
                <a:gd name="T6" fmla="*/ 0 60000 65536"/>
                <a:gd name="T7" fmla="*/ 0 60000 65536"/>
                <a:gd name="T8" fmla="*/ 0 60000 65536"/>
              </a:gdLst>
              <a:ahLst/>
              <a:cxnLst>
                <a:cxn ang="T6">
                  <a:pos x="T0" y="T1"/>
                </a:cxn>
                <a:cxn ang="T7">
                  <a:pos x="T2" y="T3"/>
                </a:cxn>
                <a:cxn ang="T8">
                  <a:pos x="T4" y="T5"/>
                </a:cxn>
              </a:cxnLst>
              <a:rect l="0" t="0" r="r" b="b"/>
              <a:pathLst>
                <a:path w="264" h="87">
                  <a:moveTo>
                    <a:pt x="0" y="87"/>
                  </a:moveTo>
                  <a:lnTo>
                    <a:pt x="177" y="0"/>
                  </a:lnTo>
                  <a:lnTo>
                    <a:pt x="264" y="0"/>
                  </a:lnTo>
                </a:path>
              </a:pathLst>
            </a:custGeom>
            <a:noFill/>
            <a:ln w="635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5" name="Line 27"/>
            <p:cNvSpPr>
              <a:spLocks noChangeShapeType="1"/>
            </p:cNvSpPr>
            <p:nvPr/>
          </p:nvSpPr>
          <p:spPr bwMode="auto">
            <a:xfrm flipV="1">
              <a:off x="5805488" y="3297238"/>
              <a:ext cx="114300" cy="185737"/>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6" name="Freeform 28"/>
            <p:cNvSpPr>
              <a:spLocks/>
            </p:cNvSpPr>
            <p:nvPr/>
          </p:nvSpPr>
          <p:spPr bwMode="auto">
            <a:xfrm>
              <a:off x="5919788" y="2916238"/>
              <a:ext cx="144462" cy="549275"/>
            </a:xfrm>
            <a:custGeom>
              <a:avLst/>
              <a:gdLst>
                <a:gd name="T0" fmla="*/ 0 w 110"/>
                <a:gd name="T1" fmla="*/ 0 h 420"/>
                <a:gd name="T2" fmla="*/ 0 w 110"/>
                <a:gd name="T3" fmla="*/ 2147483646 h 420"/>
                <a:gd name="T4" fmla="*/ 2147483646 w 110"/>
                <a:gd name="T5" fmla="*/ 2147483646 h 420"/>
                <a:gd name="T6" fmla="*/ 0 60000 65536"/>
                <a:gd name="T7" fmla="*/ 0 60000 65536"/>
                <a:gd name="T8" fmla="*/ 0 60000 65536"/>
              </a:gdLst>
              <a:ahLst/>
              <a:cxnLst>
                <a:cxn ang="T6">
                  <a:pos x="T0" y="T1"/>
                </a:cxn>
                <a:cxn ang="T7">
                  <a:pos x="T2" y="T3"/>
                </a:cxn>
                <a:cxn ang="T8">
                  <a:pos x="T4" y="T5"/>
                </a:cxn>
              </a:cxnLst>
              <a:rect l="0" t="0" r="r" b="b"/>
              <a:pathLst>
                <a:path w="110" h="420">
                  <a:moveTo>
                    <a:pt x="0" y="0"/>
                  </a:moveTo>
                  <a:lnTo>
                    <a:pt x="0" y="291"/>
                  </a:lnTo>
                  <a:lnTo>
                    <a:pt x="110" y="420"/>
                  </a:lnTo>
                </a:path>
              </a:pathLst>
            </a:custGeom>
            <a:noFill/>
            <a:ln w="635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7" name="Rectangle 29"/>
            <p:cNvSpPr>
              <a:spLocks noChangeArrowheads="1"/>
            </p:cNvSpPr>
            <p:nvPr/>
          </p:nvSpPr>
          <p:spPr bwMode="auto">
            <a:xfrm>
              <a:off x="7443788" y="2613025"/>
              <a:ext cx="633112" cy="133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white matter</a:t>
              </a:r>
              <a:endParaRPr lang="en-US" sz="1000" b="1"/>
            </a:p>
          </p:txBody>
        </p:sp>
        <p:sp>
          <p:nvSpPr>
            <p:cNvPr id="78" name="Rectangle 30"/>
            <p:cNvSpPr>
              <a:spLocks noChangeArrowheads="1"/>
            </p:cNvSpPr>
            <p:nvPr/>
          </p:nvSpPr>
          <p:spPr bwMode="auto">
            <a:xfrm>
              <a:off x="4179888" y="5314950"/>
              <a:ext cx="570722" cy="133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ventral root</a:t>
              </a:r>
              <a:endParaRPr lang="en-US" sz="1000" b="1"/>
            </a:p>
          </p:txBody>
        </p:sp>
        <p:sp>
          <p:nvSpPr>
            <p:cNvPr id="79" name="Rectangle 31"/>
            <p:cNvSpPr>
              <a:spLocks noChangeArrowheads="1"/>
            </p:cNvSpPr>
            <p:nvPr/>
          </p:nvSpPr>
          <p:spPr bwMode="auto">
            <a:xfrm>
              <a:off x="2605088" y="4449763"/>
              <a:ext cx="1054043" cy="133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axon of motor neuron</a:t>
              </a:r>
              <a:endParaRPr lang="en-US" sz="1000" b="1"/>
            </a:p>
          </p:txBody>
        </p:sp>
        <p:sp>
          <p:nvSpPr>
            <p:cNvPr id="80" name="Rectangle 32"/>
            <p:cNvSpPr>
              <a:spLocks noChangeArrowheads="1"/>
            </p:cNvSpPr>
            <p:nvPr/>
          </p:nvSpPr>
          <p:spPr bwMode="auto">
            <a:xfrm>
              <a:off x="2557463" y="3767138"/>
              <a:ext cx="1124695" cy="133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axon of sensory neuron</a:t>
              </a:r>
              <a:endParaRPr lang="en-US" sz="1000" b="1"/>
            </a:p>
          </p:txBody>
        </p:sp>
        <p:sp>
          <p:nvSpPr>
            <p:cNvPr id="81" name="Rectangle 33"/>
            <p:cNvSpPr>
              <a:spLocks noChangeArrowheads="1"/>
            </p:cNvSpPr>
            <p:nvPr/>
          </p:nvSpPr>
          <p:spPr bwMode="auto">
            <a:xfrm>
              <a:off x="2325688" y="1958975"/>
              <a:ext cx="151814" cy="133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pin</a:t>
              </a:r>
              <a:endParaRPr lang="en-US" sz="1000" b="1"/>
            </a:p>
          </p:txBody>
        </p:sp>
        <p:sp>
          <p:nvSpPr>
            <p:cNvPr id="82" name="Rectangle 34"/>
            <p:cNvSpPr>
              <a:spLocks noChangeArrowheads="1"/>
            </p:cNvSpPr>
            <p:nvPr/>
          </p:nvSpPr>
          <p:spPr bwMode="auto">
            <a:xfrm>
              <a:off x="3848100" y="2446338"/>
              <a:ext cx="960178" cy="133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dorsal root ganglion</a:t>
              </a:r>
              <a:endParaRPr lang="en-US" sz="1000" b="1"/>
            </a:p>
          </p:txBody>
        </p:sp>
        <p:sp>
          <p:nvSpPr>
            <p:cNvPr id="83" name="Rectangle 35"/>
            <p:cNvSpPr>
              <a:spLocks noChangeArrowheads="1"/>
            </p:cNvSpPr>
            <p:nvPr/>
          </p:nvSpPr>
          <p:spPr bwMode="auto">
            <a:xfrm>
              <a:off x="4157663" y="3887788"/>
              <a:ext cx="575556" cy="133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interneuron</a:t>
              </a:r>
              <a:endParaRPr lang="en-US" sz="1000" b="1"/>
            </a:p>
          </p:txBody>
        </p:sp>
        <p:sp>
          <p:nvSpPr>
            <p:cNvPr id="84" name="Rectangle 36"/>
            <p:cNvSpPr>
              <a:spLocks noChangeArrowheads="1"/>
            </p:cNvSpPr>
            <p:nvPr/>
          </p:nvSpPr>
          <p:spPr bwMode="auto">
            <a:xfrm>
              <a:off x="4205288" y="4168775"/>
              <a:ext cx="456230" cy="133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dendrites</a:t>
              </a:r>
              <a:endParaRPr lang="en-US" sz="1000" b="1"/>
            </a:p>
          </p:txBody>
        </p:sp>
        <p:sp>
          <p:nvSpPr>
            <p:cNvPr id="85" name="Rectangle 37"/>
            <p:cNvSpPr>
              <a:spLocks noChangeArrowheads="1"/>
            </p:cNvSpPr>
            <p:nvPr/>
          </p:nvSpPr>
          <p:spPr bwMode="auto">
            <a:xfrm>
              <a:off x="5708650" y="2773363"/>
              <a:ext cx="456230" cy="133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dendrites</a:t>
              </a:r>
              <a:endParaRPr lang="en-US" sz="1000" b="1"/>
            </a:p>
          </p:txBody>
        </p:sp>
        <p:sp>
          <p:nvSpPr>
            <p:cNvPr id="86" name="Rectangle 38"/>
            <p:cNvSpPr>
              <a:spLocks noChangeArrowheads="1"/>
            </p:cNvSpPr>
            <p:nvPr/>
          </p:nvSpPr>
          <p:spPr bwMode="auto">
            <a:xfrm>
              <a:off x="6351588" y="2814638"/>
              <a:ext cx="306383" cy="133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Dorsal</a:t>
              </a:r>
              <a:endParaRPr lang="en-US" sz="1000" b="1"/>
            </a:p>
          </p:txBody>
        </p:sp>
        <p:sp>
          <p:nvSpPr>
            <p:cNvPr id="87" name="Rectangle 39"/>
            <p:cNvSpPr>
              <a:spLocks noChangeArrowheads="1"/>
            </p:cNvSpPr>
            <p:nvPr/>
          </p:nvSpPr>
          <p:spPr bwMode="auto">
            <a:xfrm>
              <a:off x="7488238" y="2779713"/>
              <a:ext cx="564045" cy="133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gray matter</a:t>
              </a:r>
              <a:endParaRPr lang="en-US" sz="1000" b="1"/>
            </a:p>
          </p:txBody>
        </p:sp>
        <p:sp>
          <p:nvSpPr>
            <p:cNvPr id="88" name="Rectangle 40"/>
            <p:cNvSpPr>
              <a:spLocks noChangeArrowheads="1"/>
            </p:cNvSpPr>
            <p:nvPr/>
          </p:nvSpPr>
          <p:spPr bwMode="auto">
            <a:xfrm>
              <a:off x="7418388" y="2460625"/>
              <a:ext cx="611697" cy="133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central canal</a:t>
              </a:r>
              <a:endParaRPr lang="en-US" sz="1000" b="1"/>
            </a:p>
          </p:txBody>
        </p:sp>
        <p:sp>
          <p:nvSpPr>
            <p:cNvPr id="89" name="Rectangle 41"/>
            <p:cNvSpPr>
              <a:spLocks noChangeArrowheads="1"/>
            </p:cNvSpPr>
            <p:nvPr/>
          </p:nvSpPr>
          <p:spPr bwMode="auto">
            <a:xfrm>
              <a:off x="6940550" y="5911850"/>
              <a:ext cx="592475" cy="133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ventral horn</a:t>
              </a:r>
              <a:endParaRPr lang="en-US" sz="1000" b="1"/>
            </a:p>
          </p:txBody>
        </p:sp>
        <p:sp>
          <p:nvSpPr>
            <p:cNvPr id="90" name="Text Box 42"/>
            <p:cNvSpPr txBox="1">
              <a:spLocks noChangeArrowheads="1"/>
            </p:cNvSpPr>
            <p:nvPr/>
          </p:nvSpPr>
          <p:spPr bwMode="auto">
            <a:xfrm>
              <a:off x="2463471" y="2756272"/>
              <a:ext cx="497279" cy="4012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bIns="0">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cs typeface="ＭＳ Ｐゴシック" charset="0"/>
                </a:defRPr>
              </a:lvl2pPr>
              <a:lvl3pPr>
                <a:defRPr sz="2400">
                  <a:solidFill>
                    <a:schemeClr val="tx1"/>
                  </a:solidFill>
                  <a:latin typeface="Calibri" charset="0"/>
                  <a:ea typeface="ＭＳ Ｐゴシック" charset="0"/>
                  <a:cs typeface="ＭＳ Ｐゴシック" charset="0"/>
                </a:defRPr>
              </a:lvl3pPr>
              <a:lvl4pPr>
                <a:defRPr sz="2000">
                  <a:solidFill>
                    <a:schemeClr val="tx1"/>
                  </a:solidFill>
                  <a:latin typeface="Calibri" charset="0"/>
                  <a:ea typeface="ＭＳ Ｐゴシック" charset="0"/>
                  <a:cs typeface="ＭＳ Ｐゴシック" charset="0"/>
                </a:defRPr>
              </a:lvl4pPr>
              <a:lvl5pPr>
                <a:defRPr sz="2000">
                  <a:solidFill>
                    <a:schemeClr val="tx1"/>
                  </a:solidFill>
                  <a:latin typeface="Calibri" charset="0"/>
                  <a:ea typeface="ＭＳ Ｐゴシック" charset="0"/>
                  <a:cs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9pPr>
            </a:lstStyle>
            <a:p>
              <a:pPr eaLnBrk="1" hangingPunct="1"/>
              <a:r>
                <a:rPr lang="en-US" sz="1000" b="1"/>
                <a:t>sensory</a:t>
              </a:r>
            </a:p>
            <a:p>
              <a:pPr eaLnBrk="1" hangingPunct="1"/>
              <a:r>
                <a:rPr lang="en-US" sz="1000" b="1"/>
                <a:t>receptor</a:t>
              </a:r>
            </a:p>
            <a:p>
              <a:pPr eaLnBrk="1" hangingPunct="1"/>
              <a:r>
                <a:rPr lang="en-US" sz="1000" b="1"/>
                <a:t>(in skin)</a:t>
              </a:r>
            </a:p>
          </p:txBody>
        </p:sp>
        <p:sp>
          <p:nvSpPr>
            <p:cNvPr id="91" name="Text Box 43"/>
            <p:cNvSpPr txBox="1">
              <a:spLocks noChangeArrowheads="1"/>
            </p:cNvSpPr>
            <p:nvPr/>
          </p:nvSpPr>
          <p:spPr bwMode="auto">
            <a:xfrm>
              <a:off x="4123442" y="3562876"/>
              <a:ext cx="823573" cy="266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bIns="0">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cs typeface="ＭＳ Ｐゴシック" charset="0"/>
                </a:defRPr>
              </a:lvl2pPr>
              <a:lvl3pPr>
                <a:defRPr sz="2400">
                  <a:solidFill>
                    <a:schemeClr val="tx1"/>
                  </a:solidFill>
                  <a:latin typeface="Calibri" charset="0"/>
                  <a:ea typeface="ＭＳ Ｐゴシック" charset="0"/>
                  <a:cs typeface="ＭＳ Ｐゴシック" charset="0"/>
                </a:defRPr>
              </a:lvl3pPr>
              <a:lvl4pPr>
                <a:defRPr sz="2000">
                  <a:solidFill>
                    <a:schemeClr val="tx1"/>
                  </a:solidFill>
                  <a:latin typeface="Calibri" charset="0"/>
                  <a:ea typeface="ＭＳ Ｐゴシック" charset="0"/>
                  <a:cs typeface="ＭＳ Ｐゴシック" charset="0"/>
                </a:defRPr>
              </a:lvl4pPr>
              <a:lvl5pPr>
                <a:defRPr sz="2000">
                  <a:solidFill>
                    <a:schemeClr val="tx1"/>
                  </a:solidFill>
                  <a:latin typeface="Calibri" charset="0"/>
                  <a:ea typeface="ＭＳ Ｐゴシック" charset="0"/>
                  <a:cs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9pPr>
            </a:lstStyle>
            <a:p>
              <a:pPr algn="ctr" eaLnBrk="1" hangingPunct="1"/>
              <a:r>
                <a:rPr lang="en-US" sz="1000" b="1"/>
                <a:t>cell body of</a:t>
              </a:r>
            </a:p>
            <a:p>
              <a:pPr algn="ctr" eaLnBrk="1" hangingPunct="1"/>
              <a:r>
                <a:rPr lang="en-US" sz="1000" b="1"/>
                <a:t>sensory neuron</a:t>
              </a:r>
            </a:p>
          </p:txBody>
        </p:sp>
        <p:sp>
          <p:nvSpPr>
            <p:cNvPr id="92" name="Text Box 44"/>
            <p:cNvSpPr txBox="1">
              <a:spLocks noChangeArrowheads="1"/>
            </p:cNvSpPr>
            <p:nvPr/>
          </p:nvSpPr>
          <p:spPr bwMode="auto">
            <a:xfrm>
              <a:off x="4113468" y="4380512"/>
              <a:ext cx="752330" cy="266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bIns="0">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cs typeface="ＭＳ Ｐゴシック" charset="0"/>
                </a:defRPr>
              </a:lvl2pPr>
              <a:lvl3pPr>
                <a:defRPr sz="2400">
                  <a:solidFill>
                    <a:schemeClr val="tx1"/>
                  </a:solidFill>
                  <a:latin typeface="Calibri" charset="0"/>
                  <a:ea typeface="ＭＳ Ｐゴシック" charset="0"/>
                  <a:cs typeface="ＭＳ Ｐゴシック" charset="0"/>
                </a:defRPr>
              </a:lvl3pPr>
              <a:lvl4pPr>
                <a:defRPr sz="2000">
                  <a:solidFill>
                    <a:schemeClr val="tx1"/>
                  </a:solidFill>
                  <a:latin typeface="Calibri" charset="0"/>
                  <a:ea typeface="ＭＳ Ｐゴシック" charset="0"/>
                  <a:cs typeface="ＭＳ Ｐゴシック" charset="0"/>
                </a:defRPr>
              </a:lvl4pPr>
              <a:lvl5pPr>
                <a:defRPr sz="2000">
                  <a:solidFill>
                    <a:schemeClr val="tx1"/>
                  </a:solidFill>
                  <a:latin typeface="Calibri" charset="0"/>
                  <a:ea typeface="ＭＳ Ｐゴシック" charset="0"/>
                  <a:cs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9pPr>
            </a:lstStyle>
            <a:p>
              <a:pPr eaLnBrk="1" hangingPunct="1"/>
              <a:r>
                <a:rPr lang="en-US" sz="1000" b="1"/>
                <a:t>cell body of</a:t>
              </a:r>
            </a:p>
            <a:p>
              <a:pPr eaLnBrk="1" hangingPunct="1"/>
              <a:r>
                <a:rPr lang="en-US" sz="1000" b="1"/>
                <a:t>motor neuron</a:t>
              </a:r>
            </a:p>
          </p:txBody>
        </p:sp>
        <p:sp>
          <p:nvSpPr>
            <p:cNvPr id="93" name="Text Box 45"/>
            <p:cNvSpPr txBox="1">
              <a:spLocks noChangeArrowheads="1"/>
            </p:cNvSpPr>
            <p:nvPr/>
          </p:nvSpPr>
          <p:spPr bwMode="auto">
            <a:xfrm>
              <a:off x="1899224" y="4671441"/>
              <a:ext cx="490154" cy="2674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bIns="0">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cs typeface="ＭＳ Ｐゴシック" charset="0"/>
                </a:defRPr>
              </a:lvl2pPr>
              <a:lvl3pPr>
                <a:defRPr sz="2400">
                  <a:solidFill>
                    <a:schemeClr val="tx1"/>
                  </a:solidFill>
                  <a:latin typeface="Calibri" charset="0"/>
                  <a:ea typeface="ＭＳ Ｐゴシック" charset="0"/>
                  <a:cs typeface="ＭＳ Ｐゴシック" charset="0"/>
                </a:defRPr>
              </a:lvl3pPr>
              <a:lvl4pPr>
                <a:defRPr sz="2000">
                  <a:solidFill>
                    <a:schemeClr val="tx1"/>
                  </a:solidFill>
                  <a:latin typeface="Calibri" charset="0"/>
                  <a:ea typeface="ＭＳ Ｐゴシック" charset="0"/>
                  <a:cs typeface="ＭＳ Ｐゴシック" charset="0"/>
                </a:defRPr>
              </a:lvl4pPr>
              <a:lvl5pPr>
                <a:defRPr sz="2000">
                  <a:solidFill>
                    <a:schemeClr val="tx1"/>
                  </a:solidFill>
                  <a:latin typeface="Calibri" charset="0"/>
                  <a:ea typeface="ＭＳ Ｐゴシック" charset="0"/>
                  <a:cs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9pPr>
            </a:lstStyle>
            <a:p>
              <a:pPr eaLnBrk="1" hangingPunct="1"/>
              <a:r>
                <a:rPr lang="en-US" sz="1000" b="1"/>
                <a:t>effector</a:t>
              </a:r>
            </a:p>
            <a:p>
              <a:pPr eaLnBrk="1" hangingPunct="1"/>
              <a:r>
                <a:rPr lang="en-US" sz="1000" b="1"/>
                <a:t>(muscle)</a:t>
              </a:r>
            </a:p>
          </p:txBody>
        </p:sp>
        <p:sp>
          <p:nvSpPr>
            <p:cNvPr id="94" name="Text Box 46"/>
            <p:cNvSpPr txBox="1">
              <a:spLocks noChangeArrowheads="1"/>
            </p:cNvSpPr>
            <p:nvPr/>
          </p:nvSpPr>
          <p:spPr bwMode="auto">
            <a:xfrm>
              <a:off x="6346235" y="6037845"/>
              <a:ext cx="437434" cy="133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bIns="0">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cs typeface="ＭＳ Ｐゴシック" charset="0"/>
                </a:defRPr>
              </a:lvl2pPr>
              <a:lvl3pPr>
                <a:defRPr sz="2400">
                  <a:solidFill>
                    <a:schemeClr val="tx1"/>
                  </a:solidFill>
                  <a:latin typeface="Calibri" charset="0"/>
                  <a:ea typeface="ＭＳ Ｐゴシック" charset="0"/>
                  <a:cs typeface="ＭＳ Ｐゴシック" charset="0"/>
                </a:defRPr>
              </a:lvl3pPr>
              <a:lvl4pPr>
                <a:defRPr sz="2000">
                  <a:solidFill>
                    <a:schemeClr val="tx1"/>
                  </a:solidFill>
                  <a:latin typeface="Calibri" charset="0"/>
                  <a:ea typeface="ＭＳ Ｐゴシック" charset="0"/>
                  <a:cs typeface="ＭＳ Ｐゴシック" charset="0"/>
                </a:defRPr>
              </a:lvl4pPr>
              <a:lvl5pPr>
                <a:defRPr sz="2000">
                  <a:solidFill>
                    <a:schemeClr val="tx1"/>
                  </a:solidFill>
                  <a:latin typeface="Calibri" charset="0"/>
                  <a:ea typeface="ＭＳ Ｐゴシック" charset="0"/>
                  <a:cs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9pPr>
            </a:lstStyle>
            <a:p>
              <a:pPr eaLnBrk="1" hangingPunct="1"/>
              <a:r>
                <a:rPr lang="en-US" sz="1000" b="1"/>
                <a:t>Ventral</a:t>
              </a:r>
            </a:p>
          </p:txBody>
        </p:sp>
        <p:sp>
          <p:nvSpPr>
            <p:cNvPr id="95" name="Text Box 47"/>
            <p:cNvSpPr txBox="1">
              <a:spLocks noChangeArrowheads="1"/>
            </p:cNvSpPr>
            <p:nvPr/>
          </p:nvSpPr>
          <p:spPr bwMode="auto">
            <a:xfrm>
              <a:off x="7702709" y="2976882"/>
              <a:ext cx="379015" cy="2674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bIns="0">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cs typeface="ＭＳ Ｐゴシック" charset="0"/>
                </a:defRPr>
              </a:lvl2pPr>
              <a:lvl3pPr>
                <a:defRPr sz="2400">
                  <a:solidFill>
                    <a:schemeClr val="tx1"/>
                  </a:solidFill>
                  <a:latin typeface="Calibri" charset="0"/>
                  <a:ea typeface="ＭＳ Ｐゴシック" charset="0"/>
                  <a:cs typeface="ＭＳ Ｐゴシック" charset="0"/>
                </a:defRPr>
              </a:lvl3pPr>
              <a:lvl4pPr>
                <a:defRPr sz="2000">
                  <a:solidFill>
                    <a:schemeClr val="tx1"/>
                  </a:solidFill>
                  <a:latin typeface="Calibri" charset="0"/>
                  <a:ea typeface="ＭＳ Ｐゴシック" charset="0"/>
                  <a:cs typeface="ＭＳ Ｐゴシック" charset="0"/>
                </a:defRPr>
              </a:lvl4pPr>
              <a:lvl5pPr>
                <a:defRPr sz="2000">
                  <a:solidFill>
                    <a:schemeClr val="tx1"/>
                  </a:solidFill>
                  <a:latin typeface="Calibri" charset="0"/>
                  <a:ea typeface="ＭＳ Ｐゴシック" charset="0"/>
                  <a:cs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9pPr>
            </a:lstStyle>
            <a:p>
              <a:pPr eaLnBrk="1" hangingPunct="1"/>
              <a:r>
                <a:rPr lang="en-US" sz="1000" b="1"/>
                <a:t>dorsal</a:t>
              </a:r>
            </a:p>
            <a:p>
              <a:pPr eaLnBrk="1" hangingPunct="1"/>
              <a:r>
                <a:rPr lang="en-US" sz="1000" b="1"/>
                <a:t>horn</a:t>
              </a:r>
            </a:p>
          </p:txBody>
        </p:sp>
      </p:grpSp>
    </p:spTree>
    <p:extLst>
      <p:ext uri="{BB962C8B-B14F-4D97-AF65-F5344CB8AC3E}">
        <p14:creationId xmlns:p14="http://schemas.microsoft.com/office/powerpoint/2010/main" val="2052877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altLang="en-US" dirty="0"/>
              <a:t>The Human Brain</a:t>
            </a:r>
            <a:endParaRPr lang="en-US" altLang="en-US" dirty="0">
              <a:solidFill>
                <a:schemeClr val="tx2"/>
              </a:solidFill>
            </a:endParaRPr>
          </a:p>
        </p:txBody>
      </p:sp>
      <p:grpSp>
        <p:nvGrpSpPr>
          <p:cNvPr id="37" name="Group 2"/>
          <p:cNvGrpSpPr>
            <a:grpSpLocks/>
          </p:cNvGrpSpPr>
          <p:nvPr/>
        </p:nvGrpSpPr>
        <p:grpSpPr bwMode="auto">
          <a:xfrm>
            <a:off x="515145" y="1094348"/>
            <a:ext cx="8113711" cy="5484123"/>
            <a:chOff x="604573" y="1831793"/>
            <a:chExt cx="6329593" cy="4062603"/>
          </a:xfrm>
        </p:grpSpPr>
        <p:pic>
          <p:nvPicPr>
            <p:cNvPr id="39" name="Picture 7" descr="mad2543X_37_08"/>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22856" b="3288"/>
            <a:stretch/>
          </p:blipFill>
          <p:spPr bwMode="auto">
            <a:xfrm>
              <a:off x="1249792" y="1831793"/>
              <a:ext cx="5684374" cy="4062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Line 8"/>
            <p:cNvSpPr>
              <a:spLocks noChangeShapeType="1"/>
            </p:cNvSpPr>
            <p:nvPr/>
          </p:nvSpPr>
          <p:spPr bwMode="auto">
            <a:xfrm>
              <a:off x="949325" y="2560638"/>
              <a:ext cx="989013" cy="1587"/>
            </a:xfrm>
            <a:prstGeom prst="line">
              <a:avLst/>
            </a:prstGeom>
            <a:noFill/>
            <a:ln w="17463">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 name="Line 9"/>
            <p:cNvSpPr>
              <a:spLocks noChangeShapeType="1"/>
            </p:cNvSpPr>
            <p:nvPr/>
          </p:nvSpPr>
          <p:spPr bwMode="auto">
            <a:xfrm>
              <a:off x="896938" y="2560638"/>
              <a:ext cx="1041400" cy="1587"/>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 name="Line 10"/>
            <p:cNvSpPr>
              <a:spLocks noChangeShapeType="1"/>
            </p:cNvSpPr>
            <p:nvPr/>
          </p:nvSpPr>
          <p:spPr bwMode="auto">
            <a:xfrm flipH="1">
              <a:off x="1068388" y="3325813"/>
              <a:ext cx="1576387" cy="1587"/>
            </a:xfrm>
            <a:prstGeom prst="line">
              <a:avLst/>
            </a:prstGeom>
            <a:noFill/>
            <a:ln w="17463">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 name="Line 11"/>
            <p:cNvSpPr>
              <a:spLocks noChangeShapeType="1"/>
            </p:cNvSpPr>
            <p:nvPr/>
          </p:nvSpPr>
          <p:spPr bwMode="auto">
            <a:xfrm flipH="1">
              <a:off x="1039813" y="3325813"/>
              <a:ext cx="1604962" cy="1587"/>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 name="Freeform 12"/>
            <p:cNvSpPr>
              <a:spLocks/>
            </p:cNvSpPr>
            <p:nvPr/>
          </p:nvSpPr>
          <p:spPr bwMode="auto">
            <a:xfrm>
              <a:off x="1284288" y="3789363"/>
              <a:ext cx="2255837" cy="1008062"/>
            </a:xfrm>
            <a:custGeom>
              <a:avLst/>
              <a:gdLst>
                <a:gd name="T0" fmla="*/ 2147483646 w 1426"/>
                <a:gd name="T1" fmla="*/ 0 h 637"/>
                <a:gd name="T2" fmla="*/ 2147483646 w 1426"/>
                <a:gd name="T3" fmla="*/ 2147483646 h 637"/>
                <a:gd name="T4" fmla="*/ 0 w 1426"/>
                <a:gd name="T5" fmla="*/ 2147483646 h 637"/>
                <a:gd name="T6" fmla="*/ 0 60000 65536"/>
                <a:gd name="T7" fmla="*/ 0 60000 65536"/>
                <a:gd name="T8" fmla="*/ 0 60000 65536"/>
              </a:gdLst>
              <a:ahLst/>
              <a:cxnLst>
                <a:cxn ang="T6">
                  <a:pos x="T0" y="T1"/>
                </a:cxn>
                <a:cxn ang="T7">
                  <a:pos x="T2" y="T3"/>
                </a:cxn>
                <a:cxn ang="T8">
                  <a:pos x="T4" y="T5"/>
                </a:cxn>
              </a:cxnLst>
              <a:rect l="0" t="0" r="r" b="b"/>
              <a:pathLst>
                <a:path w="1426" h="637">
                  <a:moveTo>
                    <a:pt x="1426" y="0"/>
                  </a:moveTo>
                  <a:lnTo>
                    <a:pt x="658" y="637"/>
                  </a:lnTo>
                  <a:lnTo>
                    <a:pt x="0" y="637"/>
                  </a:lnTo>
                </a:path>
              </a:pathLst>
            </a:custGeom>
            <a:noFill/>
            <a:ln w="17463">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5" name="Freeform 13"/>
            <p:cNvSpPr>
              <a:spLocks/>
            </p:cNvSpPr>
            <p:nvPr/>
          </p:nvSpPr>
          <p:spPr bwMode="auto">
            <a:xfrm>
              <a:off x="1284288" y="3789363"/>
              <a:ext cx="2255837" cy="1008062"/>
            </a:xfrm>
            <a:custGeom>
              <a:avLst/>
              <a:gdLst>
                <a:gd name="T0" fmla="*/ 2147483646 w 1426"/>
                <a:gd name="T1" fmla="*/ 0 h 637"/>
                <a:gd name="T2" fmla="*/ 2147483646 w 1426"/>
                <a:gd name="T3" fmla="*/ 2147483646 h 637"/>
                <a:gd name="T4" fmla="*/ 0 w 1426"/>
                <a:gd name="T5" fmla="*/ 2147483646 h 637"/>
                <a:gd name="T6" fmla="*/ 0 60000 65536"/>
                <a:gd name="T7" fmla="*/ 0 60000 65536"/>
                <a:gd name="T8" fmla="*/ 0 60000 65536"/>
              </a:gdLst>
              <a:ahLst/>
              <a:cxnLst>
                <a:cxn ang="T6">
                  <a:pos x="T0" y="T1"/>
                </a:cxn>
                <a:cxn ang="T7">
                  <a:pos x="T2" y="T3"/>
                </a:cxn>
                <a:cxn ang="T8">
                  <a:pos x="T4" y="T5"/>
                </a:cxn>
              </a:cxnLst>
              <a:rect l="0" t="0" r="r" b="b"/>
              <a:pathLst>
                <a:path w="1426" h="637">
                  <a:moveTo>
                    <a:pt x="1426" y="0"/>
                  </a:moveTo>
                  <a:lnTo>
                    <a:pt x="658" y="637"/>
                  </a:lnTo>
                  <a:lnTo>
                    <a:pt x="0" y="637"/>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6" name="Freeform 14"/>
            <p:cNvSpPr>
              <a:spLocks/>
            </p:cNvSpPr>
            <p:nvPr/>
          </p:nvSpPr>
          <p:spPr bwMode="auto">
            <a:xfrm>
              <a:off x="1108075" y="4276725"/>
              <a:ext cx="2349500" cy="714375"/>
            </a:xfrm>
            <a:custGeom>
              <a:avLst/>
              <a:gdLst>
                <a:gd name="T0" fmla="*/ 2147483646 w 1486"/>
                <a:gd name="T1" fmla="*/ 0 h 452"/>
                <a:gd name="T2" fmla="*/ 2147483646 w 1486"/>
                <a:gd name="T3" fmla="*/ 2147483646 h 452"/>
                <a:gd name="T4" fmla="*/ 0 w 1486"/>
                <a:gd name="T5" fmla="*/ 2147483646 h 452"/>
                <a:gd name="T6" fmla="*/ 0 60000 65536"/>
                <a:gd name="T7" fmla="*/ 0 60000 65536"/>
                <a:gd name="T8" fmla="*/ 0 60000 65536"/>
              </a:gdLst>
              <a:ahLst/>
              <a:cxnLst>
                <a:cxn ang="T6">
                  <a:pos x="T0" y="T1"/>
                </a:cxn>
                <a:cxn ang="T7">
                  <a:pos x="T2" y="T3"/>
                </a:cxn>
                <a:cxn ang="T8">
                  <a:pos x="T4" y="T5"/>
                </a:cxn>
              </a:cxnLst>
              <a:rect l="0" t="0" r="r" b="b"/>
              <a:pathLst>
                <a:path w="1486" h="452">
                  <a:moveTo>
                    <a:pt x="1486" y="0"/>
                  </a:moveTo>
                  <a:lnTo>
                    <a:pt x="1008" y="452"/>
                  </a:lnTo>
                  <a:lnTo>
                    <a:pt x="0" y="452"/>
                  </a:lnTo>
                </a:path>
              </a:pathLst>
            </a:custGeom>
            <a:noFill/>
            <a:ln w="17463">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7" name="Freeform 15"/>
            <p:cNvSpPr>
              <a:spLocks/>
            </p:cNvSpPr>
            <p:nvPr/>
          </p:nvSpPr>
          <p:spPr bwMode="auto">
            <a:xfrm>
              <a:off x="1108075" y="4276725"/>
              <a:ext cx="2349500" cy="714375"/>
            </a:xfrm>
            <a:custGeom>
              <a:avLst/>
              <a:gdLst>
                <a:gd name="T0" fmla="*/ 2147483646 w 1486"/>
                <a:gd name="T1" fmla="*/ 0 h 452"/>
                <a:gd name="T2" fmla="*/ 2147483646 w 1486"/>
                <a:gd name="T3" fmla="*/ 2147483646 h 452"/>
                <a:gd name="T4" fmla="*/ 0 w 1486"/>
                <a:gd name="T5" fmla="*/ 2147483646 h 452"/>
                <a:gd name="T6" fmla="*/ 0 60000 65536"/>
                <a:gd name="T7" fmla="*/ 0 60000 65536"/>
                <a:gd name="T8" fmla="*/ 0 60000 65536"/>
              </a:gdLst>
              <a:ahLst/>
              <a:cxnLst>
                <a:cxn ang="T6">
                  <a:pos x="T0" y="T1"/>
                </a:cxn>
                <a:cxn ang="T7">
                  <a:pos x="T2" y="T3"/>
                </a:cxn>
                <a:cxn ang="T8">
                  <a:pos x="T4" y="T5"/>
                </a:cxn>
              </a:cxnLst>
              <a:rect l="0" t="0" r="r" b="b"/>
              <a:pathLst>
                <a:path w="1486" h="452">
                  <a:moveTo>
                    <a:pt x="1486" y="0"/>
                  </a:moveTo>
                  <a:lnTo>
                    <a:pt x="1008" y="452"/>
                  </a:lnTo>
                  <a:lnTo>
                    <a:pt x="0" y="452"/>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8" name="Freeform 16"/>
            <p:cNvSpPr>
              <a:spLocks/>
            </p:cNvSpPr>
            <p:nvPr/>
          </p:nvSpPr>
          <p:spPr bwMode="auto">
            <a:xfrm>
              <a:off x="1257300" y="4906963"/>
              <a:ext cx="2427288" cy="279400"/>
            </a:xfrm>
            <a:custGeom>
              <a:avLst/>
              <a:gdLst>
                <a:gd name="T0" fmla="*/ 0 w 1534"/>
                <a:gd name="T1" fmla="*/ 2147483646 h 177"/>
                <a:gd name="T2" fmla="*/ 2147483646 w 1534"/>
                <a:gd name="T3" fmla="*/ 2147483646 h 177"/>
                <a:gd name="T4" fmla="*/ 2147483646 w 1534"/>
                <a:gd name="T5" fmla="*/ 0 h 177"/>
                <a:gd name="T6" fmla="*/ 0 60000 65536"/>
                <a:gd name="T7" fmla="*/ 0 60000 65536"/>
                <a:gd name="T8" fmla="*/ 0 60000 65536"/>
              </a:gdLst>
              <a:ahLst/>
              <a:cxnLst>
                <a:cxn ang="T6">
                  <a:pos x="T0" y="T1"/>
                </a:cxn>
                <a:cxn ang="T7">
                  <a:pos x="T2" y="T3"/>
                </a:cxn>
                <a:cxn ang="T8">
                  <a:pos x="T4" y="T5"/>
                </a:cxn>
              </a:cxnLst>
              <a:rect l="0" t="0" r="r" b="b"/>
              <a:pathLst>
                <a:path w="1534" h="177">
                  <a:moveTo>
                    <a:pt x="0" y="177"/>
                  </a:moveTo>
                  <a:lnTo>
                    <a:pt x="1352" y="177"/>
                  </a:lnTo>
                  <a:lnTo>
                    <a:pt x="1534" y="0"/>
                  </a:lnTo>
                </a:path>
              </a:pathLst>
            </a:custGeom>
            <a:noFill/>
            <a:ln w="17463">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9" name="Freeform 17"/>
            <p:cNvSpPr>
              <a:spLocks/>
            </p:cNvSpPr>
            <p:nvPr/>
          </p:nvSpPr>
          <p:spPr bwMode="auto">
            <a:xfrm>
              <a:off x="1257300" y="4906963"/>
              <a:ext cx="2427288" cy="279400"/>
            </a:xfrm>
            <a:custGeom>
              <a:avLst/>
              <a:gdLst>
                <a:gd name="T0" fmla="*/ 0 w 1534"/>
                <a:gd name="T1" fmla="*/ 2147483646 h 177"/>
                <a:gd name="T2" fmla="*/ 2147483646 w 1534"/>
                <a:gd name="T3" fmla="*/ 2147483646 h 177"/>
                <a:gd name="T4" fmla="*/ 2147483646 w 1534"/>
                <a:gd name="T5" fmla="*/ 0 h 177"/>
                <a:gd name="T6" fmla="*/ 0 60000 65536"/>
                <a:gd name="T7" fmla="*/ 0 60000 65536"/>
                <a:gd name="T8" fmla="*/ 0 60000 65536"/>
              </a:gdLst>
              <a:ahLst/>
              <a:cxnLst>
                <a:cxn ang="T6">
                  <a:pos x="T0" y="T1"/>
                </a:cxn>
                <a:cxn ang="T7">
                  <a:pos x="T2" y="T3"/>
                </a:cxn>
                <a:cxn ang="T8">
                  <a:pos x="T4" y="T5"/>
                </a:cxn>
              </a:cxnLst>
              <a:rect l="0" t="0" r="r" b="b"/>
              <a:pathLst>
                <a:path w="1534" h="177">
                  <a:moveTo>
                    <a:pt x="0" y="177"/>
                  </a:moveTo>
                  <a:lnTo>
                    <a:pt x="1352" y="177"/>
                  </a:lnTo>
                  <a:lnTo>
                    <a:pt x="1534"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0" name="Freeform 18"/>
            <p:cNvSpPr>
              <a:spLocks/>
            </p:cNvSpPr>
            <p:nvPr/>
          </p:nvSpPr>
          <p:spPr bwMode="auto">
            <a:xfrm>
              <a:off x="2960688" y="2120900"/>
              <a:ext cx="2852737" cy="1084263"/>
            </a:xfrm>
            <a:custGeom>
              <a:avLst/>
              <a:gdLst>
                <a:gd name="T0" fmla="*/ 0 w 1803"/>
                <a:gd name="T1" fmla="*/ 2147483646 h 686"/>
                <a:gd name="T2" fmla="*/ 2147483646 w 1803"/>
                <a:gd name="T3" fmla="*/ 0 h 686"/>
                <a:gd name="T4" fmla="*/ 2147483646 w 1803"/>
                <a:gd name="T5" fmla="*/ 0 h 686"/>
                <a:gd name="T6" fmla="*/ 0 60000 65536"/>
                <a:gd name="T7" fmla="*/ 0 60000 65536"/>
                <a:gd name="T8" fmla="*/ 0 60000 65536"/>
              </a:gdLst>
              <a:ahLst/>
              <a:cxnLst>
                <a:cxn ang="T6">
                  <a:pos x="T0" y="T1"/>
                </a:cxn>
                <a:cxn ang="T7">
                  <a:pos x="T2" y="T3"/>
                </a:cxn>
                <a:cxn ang="T8">
                  <a:pos x="T4" y="T5"/>
                </a:cxn>
              </a:cxnLst>
              <a:rect l="0" t="0" r="r" b="b"/>
              <a:pathLst>
                <a:path w="1803" h="686">
                  <a:moveTo>
                    <a:pt x="0" y="686"/>
                  </a:moveTo>
                  <a:lnTo>
                    <a:pt x="1242" y="0"/>
                  </a:lnTo>
                  <a:lnTo>
                    <a:pt x="1803" y="0"/>
                  </a:lnTo>
                </a:path>
              </a:pathLst>
            </a:custGeom>
            <a:noFill/>
            <a:ln w="17463">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 name="Freeform 19"/>
            <p:cNvSpPr>
              <a:spLocks/>
            </p:cNvSpPr>
            <p:nvPr/>
          </p:nvSpPr>
          <p:spPr bwMode="auto">
            <a:xfrm>
              <a:off x="2960688" y="2120900"/>
              <a:ext cx="2852737" cy="1084263"/>
            </a:xfrm>
            <a:custGeom>
              <a:avLst/>
              <a:gdLst>
                <a:gd name="T0" fmla="*/ 0 w 1803"/>
                <a:gd name="T1" fmla="*/ 2147483646 h 686"/>
                <a:gd name="T2" fmla="*/ 2147483646 w 1803"/>
                <a:gd name="T3" fmla="*/ 0 h 686"/>
                <a:gd name="T4" fmla="*/ 2147483646 w 1803"/>
                <a:gd name="T5" fmla="*/ 0 h 686"/>
                <a:gd name="T6" fmla="*/ 0 60000 65536"/>
                <a:gd name="T7" fmla="*/ 0 60000 65536"/>
                <a:gd name="T8" fmla="*/ 0 60000 65536"/>
              </a:gdLst>
              <a:ahLst/>
              <a:cxnLst>
                <a:cxn ang="T6">
                  <a:pos x="T0" y="T1"/>
                </a:cxn>
                <a:cxn ang="T7">
                  <a:pos x="T2" y="T3"/>
                </a:cxn>
                <a:cxn ang="T8">
                  <a:pos x="T4" y="T5"/>
                </a:cxn>
              </a:cxnLst>
              <a:rect l="0" t="0" r="r" b="b"/>
              <a:pathLst>
                <a:path w="1803" h="686">
                  <a:moveTo>
                    <a:pt x="0" y="686"/>
                  </a:moveTo>
                  <a:lnTo>
                    <a:pt x="1242" y="0"/>
                  </a:lnTo>
                  <a:lnTo>
                    <a:pt x="180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2" name="Freeform 20"/>
            <p:cNvSpPr>
              <a:spLocks/>
            </p:cNvSpPr>
            <p:nvPr/>
          </p:nvSpPr>
          <p:spPr bwMode="auto">
            <a:xfrm>
              <a:off x="3471863" y="2430463"/>
              <a:ext cx="2341562" cy="944562"/>
            </a:xfrm>
            <a:custGeom>
              <a:avLst/>
              <a:gdLst>
                <a:gd name="T0" fmla="*/ 0 w 1480"/>
                <a:gd name="T1" fmla="*/ 2147483646 h 597"/>
                <a:gd name="T2" fmla="*/ 2147483646 w 1480"/>
                <a:gd name="T3" fmla="*/ 0 h 597"/>
                <a:gd name="T4" fmla="*/ 2147483646 w 1480"/>
                <a:gd name="T5" fmla="*/ 0 h 597"/>
                <a:gd name="T6" fmla="*/ 0 60000 65536"/>
                <a:gd name="T7" fmla="*/ 0 60000 65536"/>
                <a:gd name="T8" fmla="*/ 0 60000 65536"/>
              </a:gdLst>
              <a:ahLst/>
              <a:cxnLst>
                <a:cxn ang="T6">
                  <a:pos x="T0" y="T1"/>
                </a:cxn>
                <a:cxn ang="T7">
                  <a:pos x="T2" y="T3"/>
                </a:cxn>
                <a:cxn ang="T8">
                  <a:pos x="T4" y="T5"/>
                </a:cxn>
              </a:cxnLst>
              <a:rect l="0" t="0" r="r" b="b"/>
              <a:pathLst>
                <a:path w="1480" h="597">
                  <a:moveTo>
                    <a:pt x="0" y="597"/>
                  </a:moveTo>
                  <a:lnTo>
                    <a:pt x="1349" y="0"/>
                  </a:lnTo>
                  <a:lnTo>
                    <a:pt x="1480" y="0"/>
                  </a:lnTo>
                </a:path>
              </a:pathLst>
            </a:custGeom>
            <a:noFill/>
            <a:ln w="17463">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3" name="Freeform 21"/>
            <p:cNvSpPr>
              <a:spLocks/>
            </p:cNvSpPr>
            <p:nvPr/>
          </p:nvSpPr>
          <p:spPr bwMode="auto">
            <a:xfrm>
              <a:off x="3471863" y="2430463"/>
              <a:ext cx="2341562" cy="944562"/>
            </a:xfrm>
            <a:custGeom>
              <a:avLst/>
              <a:gdLst>
                <a:gd name="T0" fmla="*/ 0 w 1480"/>
                <a:gd name="T1" fmla="*/ 2147483646 h 597"/>
                <a:gd name="T2" fmla="*/ 2147483646 w 1480"/>
                <a:gd name="T3" fmla="*/ 0 h 597"/>
                <a:gd name="T4" fmla="*/ 2147483646 w 1480"/>
                <a:gd name="T5" fmla="*/ 0 h 597"/>
                <a:gd name="T6" fmla="*/ 0 60000 65536"/>
                <a:gd name="T7" fmla="*/ 0 60000 65536"/>
                <a:gd name="T8" fmla="*/ 0 60000 65536"/>
              </a:gdLst>
              <a:ahLst/>
              <a:cxnLst>
                <a:cxn ang="T6">
                  <a:pos x="T0" y="T1"/>
                </a:cxn>
                <a:cxn ang="T7">
                  <a:pos x="T2" y="T3"/>
                </a:cxn>
                <a:cxn ang="T8">
                  <a:pos x="T4" y="T5"/>
                </a:cxn>
              </a:cxnLst>
              <a:rect l="0" t="0" r="r" b="b"/>
              <a:pathLst>
                <a:path w="1480" h="597">
                  <a:moveTo>
                    <a:pt x="0" y="597"/>
                  </a:moveTo>
                  <a:lnTo>
                    <a:pt x="1349" y="0"/>
                  </a:lnTo>
                  <a:lnTo>
                    <a:pt x="1480"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4" name="Freeform 22"/>
            <p:cNvSpPr>
              <a:spLocks/>
            </p:cNvSpPr>
            <p:nvPr/>
          </p:nvSpPr>
          <p:spPr bwMode="auto">
            <a:xfrm>
              <a:off x="3406775" y="2854325"/>
              <a:ext cx="2589213" cy="622300"/>
            </a:xfrm>
            <a:custGeom>
              <a:avLst/>
              <a:gdLst>
                <a:gd name="T0" fmla="*/ 0 w 1637"/>
                <a:gd name="T1" fmla="*/ 2147483646 h 393"/>
                <a:gd name="T2" fmla="*/ 2147483646 w 1637"/>
                <a:gd name="T3" fmla="*/ 0 h 393"/>
                <a:gd name="T4" fmla="*/ 2147483646 w 1637"/>
                <a:gd name="T5" fmla="*/ 0 h 393"/>
                <a:gd name="T6" fmla="*/ 0 60000 65536"/>
                <a:gd name="T7" fmla="*/ 0 60000 65536"/>
                <a:gd name="T8" fmla="*/ 0 60000 65536"/>
              </a:gdLst>
              <a:ahLst/>
              <a:cxnLst>
                <a:cxn ang="T6">
                  <a:pos x="T0" y="T1"/>
                </a:cxn>
                <a:cxn ang="T7">
                  <a:pos x="T2" y="T3"/>
                </a:cxn>
                <a:cxn ang="T8">
                  <a:pos x="T4" y="T5"/>
                </a:cxn>
              </a:cxnLst>
              <a:rect l="0" t="0" r="r" b="b"/>
              <a:pathLst>
                <a:path w="1637" h="393">
                  <a:moveTo>
                    <a:pt x="0" y="393"/>
                  </a:moveTo>
                  <a:lnTo>
                    <a:pt x="1390" y="0"/>
                  </a:lnTo>
                  <a:lnTo>
                    <a:pt x="1637" y="0"/>
                  </a:lnTo>
                </a:path>
              </a:pathLst>
            </a:custGeom>
            <a:noFill/>
            <a:ln w="17463">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5" name="Freeform 23"/>
            <p:cNvSpPr>
              <a:spLocks/>
            </p:cNvSpPr>
            <p:nvPr/>
          </p:nvSpPr>
          <p:spPr bwMode="auto">
            <a:xfrm>
              <a:off x="3406775" y="2854325"/>
              <a:ext cx="2589213" cy="622300"/>
            </a:xfrm>
            <a:custGeom>
              <a:avLst/>
              <a:gdLst>
                <a:gd name="T0" fmla="*/ 0 w 1637"/>
                <a:gd name="T1" fmla="*/ 2147483646 h 393"/>
                <a:gd name="T2" fmla="*/ 2147483646 w 1637"/>
                <a:gd name="T3" fmla="*/ 0 h 393"/>
                <a:gd name="T4" fmla="*/ 2147483646 w 1637"/>
                <a:gd name="T5" fmla="*/ 0 h 393"/>
                <a:gd name="T6" fmla="*/ 0 60000 65536"/>
                <a:gd name="T7" fmla="*/ 0 60000 65536"/>
                <a:gd name="T8" fmla="*/ 0 60000 65536"/>
              </a:gdLst>
              <a:ahLst/>
              <a:cxnLst>
                <a:cxn ang="T6">
                  <a:pos x="T0" y="T1"/>
                </a:cxn>
                <a:cxn ang="T7">
                  <a:pos x="T2" y="T3"/>
                </a:cxn>
                <a:cxn ang="T8">
                  <a:pos x="T4" y="T5"/>
                </a:cxn>
              </a:cxnLst>
              <a:rect l="0" t="0" r="r" b="b"/>
              <a:pathLst>
                <a:path w="1637" h="393">
                  <a:moveTo>
                    <a:pt x="0" y="393"/>
                  </a:moveTo>
                  <a:lnTo>
                    <a:pt x="1390" y="0"/>
                  </a:lnTo>
                  <a:lnTo>
                    <a:pt x="1637"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6" name="Freeform 24"/>
            <p:cNvSpPr>
              <a:spLocks/>
            </p:cNvSpPr>
            <p:nvPr/>
          </p:nvSpPr>
          <p:spPr bwMode="auto">
            <a:xfrm>
              <a:off x="3113088" y="3303588"/>
              <a:ext cx="2882900" cy="369887"/>
            </a:xfrm>
            <a:custGeom>
              <a:avLst/>
              <a:gdLst>
                <a:gd name="T0" fmla="*/ 0 w 1823"/>
                <a:gd name="T1" fmla="*/ 2147483646 h 234"/>
                <a:gd name="T2" fmla="*/ 2147483646 w 1823"/>
                <a:gd name="T3" fmla="*/ 0 h 234"/>
                <a:gd name="T4" fmla="*/ 2147483646 w 1823"/>
                <a:gd name="T5" fmla="*/ 0 h 234"/>
                <a:gd name="T6" fmla="*/ 0 60000 65536"/>
                <a:gd name="T7" fmla="*/ 0 60000 65536"/>
                <a:gd name="T8" fmla="*/ 0 60000 65536"/>
              </a:gdLst>
              <a:ahLst/>
              <a:cxnLst>
                <a:cxn ang="T6">
                  <a:pos x="T0" y="T1"/>
                </a:cxn>
                <a:cxn ang="T7">
                  <a:pos x="T2" y="T3"/>
                </a:cxn>
                <a:cxn ang="T8">
                  <a:pos x="T4" y="T5"/>
                </a:cxn>
              </a:cxnLst>
              <a:rect l="0" t="0" r="r" b="b"/>
              <a:pathLst>
                <a:path w="1823" h="234">
                  <a:moveTo>
                    <a:pt x="0" y="234"/>
                  </a:moveTo>
                  <a:lnTo>
                    <a:pt x="919" y="0"/>
                  </a:lnTo>
                  <a:lnTo>
                    <a:pt x="1823" y="0"/>
                  </a:lnTo>
                </a:path>
              </a:pathLst>
            </a:custGeom>
            <a:noFill/>
            <a:ln w="17463">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 name="Freeform 25"/>
            <p:cNvSpPr>
              <a:spLocks/>
            </p:cNvSpPr>
            <p:nvPr/>
          </p:nvSpPr>
          <p:spPr bwMode="auto">
            <a:xfrm>
              <a:off x="3113088" y="3303588"/>
              <a:ext cx="2882900" cy="369887"/>
            </a:xfrm>
            <a:custGeom>
              <a:avLst/>
              <a:gdLst>
                <a:gd name="T0" fmla="*/ 0 w 1823"/>
                <a:gd name="T1" fmla="*/ 2147483646 h 234"/>
                <a:gd name="T2" fmla="*/ 2147483646 w 1823"/>
                <a:gd name="T3" fmla="*/ 0 h 234"/>
                <a:gd name="T4" fmla="*/ 2147483646 w 1823"/>
                <a:gd name="T5" fmla="*/ 0 h 234"/>
                <a:gd name="T6" fmla="*/ 0 60000 65536"/>
                <a:gd name="T7" fmla="*/ 0 60000 65536"/>
                <a:gd name="T8" fmla="*/ 0 60000 65536"/>
              </a:gdLst>
              <a:ahLst/>
              <a:cxnLst>
                <a:cxn ang="T6">
                  <a:pos x="T0" y="T1"/>
                </a:cxn>
                <a:cxn ang="T7">
                  <a:pos x="T2" y="T3"/>
                </a:cxn>
                <a:cxn ang="T8">
                  <a:pos x="T4" y="T5"/>
                </a:cxn>
              </a:cxnLst>
              <a:rect l="0" t="0" r="r" b="b"/>
              <a:pathLst>
                <a:path w="1823" h="234">
                  <a:moveTo>
                    <a:pt x="0" y="234"/>
                  </a:moveTo>
                  <a:lnTo>
                    <a:pt x="919" y="0"/>
                  </a:lnTo>
                  <a:lnTo>
                    <a:pt x="1823"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 name="Line 26"/>
            <p:cNvSpPr>
              <a:spLocks noChangeShapeType="1"/>
            </p:cNvSpPr>
            <p:nvPr/>
          </p:nvSpPr>
          <p:spPr bwMode="auto">
            <a:xfrm>
              <a:off x="3802063" y="3576638"/>
              <a:ext cx="2005012" cy="1587"/>
            </a:xfrm>
            <a:prstGeom prst="line">
              <a:avLst/>
            </a:prstGeom>
            <a:noFill/>
            <a:ln w="17463">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 name="Line 27"/>
            <p:cNvSpPr>
              <a:spLocks noChangeShapeType="1"/>
            </p:cNvSpPr>
            <p:nvPr/>
          </p:nvSpPr>
          <p:spPr bwMode="auto">
            <a:xfrm>
              <a:off x="3802063" y="3576638"/>
              <a:ext cx="2005012" cy="1587"/>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 name="Freeform 28"/>
            <p:cNvSpPr>
              <a:spLocks/>
            </p:cNvSpPr>
            <p:nvPr/>
          </p:nvSpPr>
          <p:spPr bwMode="auto">
            <a:xfrm>
              <a:off x="1431925" y="4111625"/>
              <a:ext cx="1492250" cy="161925"/>
            </a:xfrm>
            <a:custGeom>
              <a:avLst/>
              <a:gdLst>
                <a:gd name="T0" fmla="*/ 2147483646 w 944"/>
                <a:gd name="T1" fmla="*/ 0 h 102"/>
                <a:gd name="T2" fmla="*/ 2147483646 w 944"/>
                <a:gd name="T3" fmla="*/ 2147483646 h 102"/>
                <a:gd name="T4" fmla="*/ 0 w 944"/>
                <a:gd name="T5" fmla="*/ 2147483646 h 102"/>
                <a:gd name="T6" fmla="*/ 0 60000 65536"/>
                <a:gd name="T7" fmla="*/ 0 60000 65536"/>
                <a:gd name="T8" fmla="*/ 0 60000 65536"/>
              </a:gdLst>
              <a:ahLst/>
              <a:cxnLst>
                <a:cxn ang="T6">
                  <a:pos x="T0" y="T1"/>
                </a:cxn>
                <a:cxn ang="T7">
                  <a:pos x="T2" y="T3"/>
                </a:cxn>
                <a:cxn ang="T8">
                  <a:pos x="T4" y="T5"/>
                </a:cxn>
              </a:cxnLst>
              <a:rect l="0" t="0" r="r" b="b"/>
              <a:pathLst>
                <a:path w="944" h="102">
                  <a:moveTo>
                    <a:pt x="944" y="0"/>
                  </a:moveTo>
                  <a:lnTo>
                    <a:pt x="565" y="102"/>
                  </a:lnTo>
                  <a:lnTo>
                    <a:pt x="0" y="102"/>
                  </a:lnTo>
                </a:path>
              </a:pathLst>
            </a:custGeom>
            <a:noFill/>
            <a:ln w="17463">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1" name="Freeform 29"/>
            <p:cNvSpPr>
              <a:spLocks/>
            </p:cNvSpPr>
            <p:nvPr/>
          </p:nvSpPr>
          <p:spPr bwMode="auto">
            <a:xfrm>
              <a:off x="1431925" y="4111625"/>
              <a:ext cx="1492250" cy="161925"/>
            </a:xfrm>
            <a:custGeom>
              <a:avLst/>
              <a:gdLst>
                <a:gd name="T0" fmla="*/ 2147483646 w 944"/>
                <a:gd name="T1" fmla="*/ 0 h 102"/>
                <a:gd name="T2" fmla="*/ 2147483646 w 944"/>
                <a:gd name="T3" fmla="*/ 2147483646 h 102"/>
                <a:gd name="T4" fmla="*/ 0 w 944"/>
                <a:gd name="T5" fmla="*/ 2147483646 h 102"/>
                <a:gd name="T6" fmla="*/ 0 60000 65536"/>
                <a:gd name="T7" fmla="*/ 0 60000 65536"/>
                <a:gd name="T8" fmla="*/ 0 60000 65536"/>
              </a:gdLst>
              <a:ahLst/>
              <a:cxnLst>
                <a:cxn ang="T6">
                  <a:pos x="T0" y="T1"/>
                </a:cxn>
                <a:cxn ang="T7">
                  <a:pos x="T2" y="T3"/>
                </a:cxn>
                <a:cxn ang="T8">
                  <a:pos x="T4" y="T5"/>
                </a:cxn>
              </a:cxnLst>
              <a:rect l="0" t="0" r="r" b="b"/>
              <a:pathLst>
                <a:path w="944" h="102">
                  <a:moveTo>
                    <a:pt x="944" y="0"/>
                  </a:moveTo>
                  <a:lnTo>
                    <a:pt x="565" y="102"/>
                  </a:lnTo>
                  <a:lnTo>
                    <a:pt x="0" y="102"/>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2" name="Line 30"/>
            <p:cNvSpPr>
              <a:spLocks noChangeShapeType="1"/>
            </p:cNvSpPr>
            <p:nvPr/>
          </p:nvSpPr>
          <p:spPr bwMode="auto">
            <a:xfrm>
              <a:off x="3898900" y="4291013"/>
              <a:ext cx="1911350" cy="1587"/>
            </a:xfrm>
            <a:prstGeom prst="line">
              <a:avLst/>
            </a:prstGeom>
            <a:noFill/>
            <a:ln w="17463">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 name="Line 31"/>
            <p:cNvSpPr>
              <a:spLocks noChangeShapeType="1"/>
            </p:cNvSpPr>
            <p:nvPr/>
          </p:nvSpPr>
          <p:spPr bwMode="auto">
            <a:xfrm>
              <a:off x="3898900" y="4291013"/>
              <a:ext cx="1911350" cy="1587"/>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4" name="Freeform 32"/>
            <p:cNvSpPr>
              <a:spLocks/>
            </p:cNvSpPr>
            <p:nvPr/>
          </p:nvSpPr>
          <p:spPr bwMode="auto">
            <a:xfrm>
              <a:off x="4624388" y="4546600"/>
              <a:ext cx="1189037" cy="233363"/>
            </a:xfrm>
            <a:custGeom>
              <a:avLst/>
              <a:gdLst>
                <a:gd name="T0" fmla="*/ 0 w 751"/>
                <a:gd name="T1" fmla="*/ 0 h 147"/>
                <a:gd name="T2" fmla="*/ 2147483646 w 751"/>
                <a:gd name="T3" fmla="*/ 2147483646 h 147"/>
                <a:gd name="T4" fmla="*/ 2147483646 w 751"/>
                <a:gd name="T5" fmla="*/ 2147483646 h 147"/>
                <a:gd name="T6" fmla="*/ 0 60000 65536"/>
                <a:gd name="T7" fmla="*/ 0 60000 65536"/>
                <a:gd name="T8" fmla="*/ 0 60000 65536"/>
              </a:gdLst>
              <a:ahLst/>
              <a:cxnLst>
                <a:cxn ang="T6">
                  <a:pos x="T0" y="T1"/>
                </a:cxn>
                <a:cxn ang="T7">
                  <a:pos x="T2" y="T3"/>
                </a:cxn>
                <a:cxn ang="T8">
                  <a:pos x="T4" y="T5"/>
                </a:cxn>
              </a:cxnLst>
              <a:rect l="0" t="0" r="r" b="b"/>
              <a:pathLst>
                <a:path w="751" h="147">
                  <a:moveTo>
                    <a:pt x="0" y="0"/>
                  </a:moveTo>
                  <a:lnTo>
                    <a:pt x="620" y="147"/>
                  </a:lnTo>
                  <a:lnTo>
                    <a:pt x="751" y="147"/>
                  </a:lnTo>
                </a:path>
              </a:pathLst>
            </a:custGeom>
            <a:noFill/>
            <a:ln w="17463">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 name="Freeform 33"/>
            <p:cNvSpPr>
              <a:spLocks/>
            </p:cNvSpPr>
            <p:nvPr/>
          </p:nvSpPr>
          <p:spPr bwMode="auto">
            <a:xfrm>
              <a:off x="4624388" y="4546600"/>
              <a:ext cx="1189037" cy="233363"/>
            </a:xfrm>
            <a:custGeom>
              <a:avLst/>
              <a:gdLst>
                <a:gd name="T0" fmla="*/ 0 w 751"/>
                <a:gd name="T1" fmla="*/ 0 h 147"/>
                <a:gd name="T2" fmla="*/ 2147483646 w 751"/>
                <a:gd name="T3" fmla="*/ 2147483646 h 147"/>
                <a:gd name="T4" fmla="*/ 2147483646 w 751"/>
                <a:gd name="T5" fmla="*/ 2147483646 h 147"/>
                <a:gd name="T6" fmla="*/ 0 60000 65536"/>
                <a:gd name="T7" fmla="*/ 0 60000 65536"/>
                <a:gd name="T8" fmla="*/ 0 60000 65536"/>
              </a:gdLst>
              <a:ahLst/>
              <a:cxnLst>
                <a:cxn ang="T6">
                  <a:pos x="T0" y="T1"/>
                </a:cxn>
                <a:cxn ang="T7">
                  <a:pos x="T2" y="T3"/>
                </a:cxn>
                <a:cxn ang="T8">
                  <a:pos x="T4" y="T5"/>
                </a:cxn>
              </a:cxnLst>
              <a:rect l="0" t="0" r="r" b="b"/>
              <a:pathLst>
                <a:path w="751" h="147">
                  <a:moveTo>
                    <a:pt x="0" y="0"/>
                  </a:moveTo>
                  <a:lnTo>
                    <a:pt x="620" y="147"/>
                  </a:lnTo>
                  <a:lnTo>
                    <a:pt x="751" y="147"/>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 name="Line 34"/>
            <p:cNvSpPr>
              <a:spLocks noChangeShapeType="1"/>
            </p:cNvSpPr>
            <p:nvPr/>
          </p:nvSpPr>
          <p:spPr bwMode="auto">
            <a:xfrm flipH="1">
              <a:off x="3884613" y="5287963"/>
              <a:ext cx="1928812" cy="1587"/>
            </a:xfrm>
            <a:prstGeom prst="line">
              <a:avLst/>
            </a:prstGeom>
            <a:noFill/>
            <a:ln w="17463">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 name="Line 35"/>
            <p:cNvSpPr>
              <a:spLocks noChangeShapeType="1"/>
            </p:cNvSpPr>
            <p:nvPr/>
          </p:nvSpPr>
          <p:spPr bwMode="auto">
            <a:xfrm flipH="1">
              <a:off x="3884613" y="5287963"/>
              <a:ext cx="1928812" cy="1587"/>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 name="Freeform 36"/>
            <p:cNvSpPr>
              <a:spLocks/>
            </p:cNvSpPr>
            <p:nvPr/>
          </p:nvSpPr>
          <p:spPr bwMode="auto">
            <a:xfrm>
              <a:off x="1273175" y="2085975"/>
              <a:ext cx="1501775" cy="390525"/>
            </a:xfrm>
            <a:custGeom>
              <a:avLst/>
              <a:gdLst>
                <a:gd name="T0" fmla="*/ 0 w 949"/>
                <a:gd name="T1" fmla="*/ 0 h 247"/>
                <a:gd name="T2" fmla="*/ 2147483646 w 949"/>
                <a:gd name="T3" fmla="*/ 0 h 247"/>
                <a:gd name="T4" fmla="*/ 2147483646 w 949"/>
                <a:gd name="T5" fmla="*/ 2147483646 h 247"/>
                <a:gd name="T6" fmla="*/ 0 60000 65536"/>
                <a:gd name="T7" fmla="*/ 0 60000 65536"/>
                <a:gd name="T8" fmla="*/ 0 60000 65536"/>
              </a:gdLst>
              <a:ahLst/>
              <a:cxnLst>
                <a:cxn ang="T6">
                  <a:pos x="T0" y="T1"/>
                </a:cxn>
                <a:cxn ang="T7">
                  <a:pos x="T2" y="T3"/>
                </a:cxn>
                <a:cxn ang="T8">
                  <a:pos x="T4" y="T5"/>
                </a:cxn>
              </a:cxnLst>
              <a:rect l="0" t="0" r="r" b="b"/>
              <a:pathLst>
                <a:path w="949" h="247">
                  <a:moveTo>
                    <a:pt x="0" y="0"/>
                  </a:moveTo>
                  <a:lnTo>
                    <a:pt x="540" y="0"/>
                  </a:lnTo>
                  <a:lnTo>
                    <a:pt x="949" y="247"/>
                  </a:lnTo>
                </a:path>
              </a:pathLst>
            </a:custGeom>
            <a:noFill/>
            <a:ln w="17463">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 name="Freeform 37"/>
            <p:cNvSpPr>
              <a:spLocks/>
            </p:cNvSpPr>
            <p:nvPr/>
          </p:nvSpPr>
          <p:spPr bwMode="auto">
            <a:xfrm>
              <a:off x="1273175" y="2085975"/>
              <a:ext cx="1501775" cy="390525"/>
            </a:xfrm>
            <a:custGeom>
              <a:avLst/>
              <a:gdLst>
                <a:gd name="T0" fmla="*/ 0 w 949"/>
                <a:gd name="T1" fmla="*/ 0 h 247"/>
                <a:gd name="T2" fmla="*/ 2147483646 w 949"/>
                <a:gd name="T3" fmla="*/ 0 h 247"/>
                <a:gd name="T4" fmla="*/ 2147483646 w 949"/>
                <a:gd name="T5" fmla="*/ 2147483646 h 247"/>
                <a:gd name="T6" fmla="*/ 0 60000 65536"/>
                <a:gd name="T7" fmla="*/ 0 60000 65536"/>
                <a:gd name="T8" fmla="*/ 0 60000 65536"/>
              </a:gdLst>
              <a:ahLst/>
              <a:cxnLst>
                <a:cxn ang="T6">
                  <a:pos x="T0" y="T1"/>
                </a:cxn>
                <a:cxn ang="T7">
                  <a:pos x="T2" y="T3"/>
                </a:cxn>
                <a:cxn ang="T8">
                  <a:pos x="T4" y="T5"/>
                </a:cxn>
              </a:cxnLst>
              <a:rect l="0" t="0" r="r" b="b"/>
              <a:pathLst>
                <a:path w="949" h="247">
                  <a:moveTo>
                    <a:pt x="0" y="0"/>
                  </a:moveTo>
                  <a:lnTo>
                    <a:pt x="540" y="0"/>
                  </a:lnTo>
                  <a:lnTo>
                    <a:pt x="949" y="247"/>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 name="Freeform 38"/>
            <p:cNvSpPr>
              <a:spLocks/>
            </p:cNvSpPr>
            <p:nvPr/>
          </p:nvSpPr>
          <p:spPr bwMode="auto">
            <a:xfrm>
              <a:off x="1398588" y="2851150"/>
              <a:ext cx="485775" cy="207963"/>
            </a:xfrm>
            <a:custGeom>
              <a:avLst/>
              <a:gdLst>
                <a:gd name="T0" fmla="*/ 2147483646 w 307"/>
                <a:gd name="T1" fmla="*/ 0 h 131"/>
                <a:gd name="T2" fmla="*/ 0 w 307"/>
                <a:gd name="T3" fmla="*/ 2147483646 h 131"/>
                <a:gd name="T4" fmla="*/ 2147483646 w 307"/>
                <a:gd name="T5" fmla="*/ 2147483646 h 131"/>
                <a:gd name="T6" fmla="*/ 0 60000 65536"/>
                <a:gd name="T7" fmla="*/ 0 60000 65536"/>
                <a:gd name="T8" fmla="*/ 0 60000 65536"/>
              </a:gdLst>
              <a:ahLst/>
              <a:cxnLst>
                <a:cxn ang="T6">
                  <a:pos x="T0" y="T1"/>
                </a:cxn>
                <a:cxn ang="T7">
                  <a:pos x="T2" y="T3"/>
                </a:cxn>
                <a:cxn ang="T8">
                  <a:pos x="T4" y="T5"/>
                </a:cxn>
              </a:cxnLst>
              <a:rect l="0" t="0" r="r" b="b"/>
              <a:pathLst>
                <a:path w="307" h="131">
                  <a:moveTo>
                    <a:pt x="307" y="0"/>
                  </a:moveTo>
                  <a:lnTo>
                    <a:pt x="0" y="59"/>
                  </a:lnTo>
                  <a:lnTo>
                    <a:pt x="234" y="131"/>
                  </a:lnTo>
                </a:path>
              </a:pathLst>
            </a:custGeom>
            <a:noFill/>
            <a:ln w="17463">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 name="Freeform 39"/>
            <p:cNvSpPr>
              <a:spLocks/>
            </p:cNvSpPr>
            <p:nvPr/>
          </p:nvSpPr>
          <p:spPr bwMode="auto">
            <a:xfrm>
              <a:off x="1398588" y="2851150"/>
              <a:ext cx="485775" cy="207963"/>
            </a:xfrm>
            <a:custGeom>
              <a:avLst/>
              <a:gdLst>
                <a:gd name="T0" fmla="*/ 2147483646 w 307"/>
                <a:gd name="T1" fmla="*/ 0 h 131"/>
                <a:gd name="T2" fmla="*/ 0 w 307"/>
                <a:gd name="T3" fmla="*/ 2147483646 h 131"/>
                <a:gd name="T4" fmla="*/ 2147483646 w 307"/>
                <a:gd name="T5" fmla="*/ 2147483646 h 131"/>
                <a:gd name="T6" fmla="*/ 0 60000 65536"/>
                <a:gd name="T7" fmla="*/ 0 60000 65536"/>
                <a:gd name="T8" fmla="*/ 0 60000 65536"/>
              </a:gdLst>
              <a:ahLst/>
              <a:cxnLst>
                <a:cxn ang="T6">
                  <a:pos x="T0" y="T1"/>
                </a:cxn>
                <a:cxn ang="T7">
                  <a:pos x="T2" y="T3"/>
                </a:cxn>
                <a:cxn ang="T8">
                  <a:pos x="T4" y="T5"/>
                </a:cxn>
              </a:cxnLst>
              <a:rect l="0" t="0" r="r" b="b"/>
              <a:pathLst>
                <a:path w="307" h="131">
                  <a:moveTo>
                    <a:pt x="307" y="0"/>
                  </a:moveTo>
                  <a:lnTo>
                    <a:pt x="0" y="59"/>
                  </a:lnTo>
                  <a:lnTo>
                    <a:pt x="234" y="131"/>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2" name="Line 40"/>
            <p:cNvSpPr>
              <a:spLocks noChangeShapeType="1"/>
            </p:cNvSpPr>
            <p:nvPr/>
          </p:nvSpPr>
          <p:spPr bwMode="auto">
            <a:xfrm flipH="1">
              <a:off x="1212850" y="2944813"/>
              <a:ext cx="663575" cy="1587"/>
            </a:xfrm>
            <a:prstGeom prst="line">
              <a:avLst/>
            </a:prstGeom>
            <a:noFill/>
            <a:ln w="17463">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 name="Line 41"/>
            <p:cNvSpPr>
              <a:spLocks noChangeShapeType="1"/>
            </p:cNvSpPr>
            <p:nvPr/>
          </p:nvSpPr>
          <p:spPr bwMode="auto">
            <a:xfrm flipH="1">
              <a:off x="1212850" y="2944813"/>
              <a:ext cx="663575" cy="1587"/>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4" name="Rectangle 42"/>
            <p:cNvSpPr>
              <a:spLocks noChangeArrowheads="1"/>
            </p:cNvSpPr>
            <p:nvPr/>
          </p:nvSpPr>
          <p:spPr bwMode="auto">
            <a:xfrm>
              <a:off x="604838" y="2492375"/>
              <a:ext cx="210099" cy="125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100" b="1">
                  <a:solidFill>
                    <a:srgbClr val="000000"/>
                  </a:solidFill>
                </a:rPr>
                <a:t>skull</a:t>
              </a:r>
              <a:endParaRPr lang="en-US" sz="1100" b="1"/>
            </a:p>
          </p:txBody>
        </p:sp>
        <p:sp>
          <p:nvSpPr>
            <p:cNvPr id="75" name="Rectangle 43"/>
            <p:cNvSpPr>
              <a:spLocks noChangeArrowheads="1"/>
            </p:cNvSpPr>
            <p:nvPr/>
          </p:nvSpPr>
          <p:spPr bwMode="auto">
            <a:xfrm>
              <a:off x="604838" y="2874963"/>
              <a:ext cx="441552" cy="125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100" b="1">
                  <a:solidFill>
                    <a:srgbClr val="000000"/>
                  </a:solidFill>
                </a:rPr>
                <a:t>meninges</a:t>
              </a:r>
              <a:endParaRPr lang="en-US" sz="1100" b="1"/>
            </a:p>
          </p:txBody>
        </p:sp>
        <p:sp>
          <p:nvSpPr>
            <p:cNvPr id="76" name="Rectangle 44"/>
            <p:cNvSpPr>
              <a:spLocks noChangeArrowheads="1"/>
            </p:cNvSpPr>
            <p:nvPr/>
          </p:nvSpPr>
          <p:spPr bwMode="auto">
            <a:xfrm>
              <a:off x="5880100" y="2362200"/>
              <a:ext cx="646610" cy="125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100" b="1">
                  <a:solidFill>
                    <a:srgbClr val="000000"/>
                  </a:solidFill>
                </a:rPr>
                <a:t>third ventricle</a:t>
              </a:r>
              <a:endParaRPr lang="en-US" sz="1100" b="1"/>
            </a:p>
          </p:txBody>
        </p:sp>
        <p:sp>
          <p:nvSpPr>
            <p:cNvPr id="77" name="Rectangle 45"/>
            <p:cNvSpPr>
              <a:spLocks noChangeArrowheads="1"/>
            </p:cNvSpPr>
            <p:nvPr/>
          </p:nvSpPr>
          <p:spPr bwMode="auto">
            <a:xfrm>
              <a:off x="604838" y="4197350"/>
              <a:ext cx="670577" cy="125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100" b="1">
                  <a:solidFill>
                    <a:srgbClr val="000000"/>
                  </a:solidFill>
                </a:rPr>
                <a:t>pituitary gland</a:t>
              </a:r>
              <a:endParaRPr lang="en-US" sz="1100" b="1"/>
            </a:p>
          </p:txBody>
        </p:sp>
        <p:sp>
          <p:nvSpPr>
            <p:cNvPr id="78" name="Rectangle 46"/>
            <p:cNvSpPr>
              <a:spLocks noChangeArrowheads="1"/>
            </p:cNvSpPr>
            <p:nvPr/>
          </p:nvSpPr>
          <p:spPr bwMode="auto">
            <a:xfrm>
              <a:off x="5880100" y="3497263"/>
              <a:ext cx="558429" cy="125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100" b="1">
                  <a:solidFill>
                    <a:srgbClr val="000000"/>
                  </a:solidFill>
                </a:rPr>
                <a:t>pineal gland</a:t>
              </a:r>
              <a:endParaRPr lang="en-US" sz="1100" b="1"/>
            </a:p>
          </p:txBody>
        </p:sp>
        <p:sp>
          <p:nvSpPr>
            <p:cNvPr id="79" name="Rectangle 47"/>
            <p:cNvSpPr>
              <a:spLocks noChangeArrowheads="1"/>
            </p:cNvSpPr>
            <p:nvPr/>
          </p:nvSpPr>
          <p:spPr bwMode="auto">
            <a:xfrm>
              <a:off x="5880100" y="4222750"/>
              <a:ext cx="713566" cy="125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100" b="1">
                  <a:solidFill>
                    <a:srgbClr val="000000"/>
                  </a:solidFill>
                </a:rPr>
                <a:t>fourth ventricle</a:t>
              </a:r>
              <a:endParaRPr lang="en-US" sz="1100" b="1"/>
            </a:p>
          </p:txBody>
        </p:sp>
        <p:sp>
          <p:nvSpPr>
            <p:cNvPr id="80" name="Rectangle 48"/>
            <p:cNvSpPr>
              <a:spLocks noChangeArrowheads="1"/>
            </p:cNvSpPr>
            <p:nvPr/>
          </p:nvSpPr>
          <p:spPr bwMode="auto">
            <a:xfrm>
              <a:off x="5880100" y="5214938"/>
              <a:ext cx="498674" cy="125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100" b="1">
                  <a:solidFill>
                    <a:srgbClr val="000000"/>
                  </a:solidFill>
                </a:rPr>
                <a:t>spinal cord</a:t>
              </a:r>
              <a:endParaRPr lang="en-US" sz="1100" b="1"/>
            </a:p>
          </p:txBody>
        </p:sp>
        <p:sp>
          <p:nvSpPr>
            <p:cNvPr id="81" name="Rectangle 49"/>
            <p:cNvSpPr>
              <a:spLocks noChangeArrowheads="1"/>
            </p:cNvSpPr>
            <p:nvPr/>
          </p:nvSpPr>
          <p:spPr bwMode="auto">
            <a:xfrm>
              <a:off x="5889625" y="2595563"/>
              <a:ext cx="630299" cy="125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100" b="1">
                  <a:solidFill>
                    <a:srgbClr val="000000"/>
                  </a:solidFill>
                </a:rPr>
                <a:t>Diencephalon</a:t>
              </a:r>
              <a:endParaRPr lang="en-US" sz="1100" b="1"/>
            </a:p>
          </p:txBody>
        </p:sp>
        <p:sp>
          <p:nvSpPr>
            <p:cNvPr id="82" name="Rectangle 50"/>
            <p:cNvSpPr>
              <a:spLocks noChangeArrowheads="1"/>
            </p:cNvSpPr>
            <p:nvPr/>
          </p:nvSpPr>
          <p:spPr bwMode="auto">
            <a:xfrm>
              <a:off x="5880100" y="4705350"/>
              <a:ext cx="530251" cy="125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100" b="1">
                  <a:solidFill>
                    <a:srgbClr val="000000"/>
                  </a:solidFill>
                </a:rPr>
                <a:t>Cerebellum</a:t>
              </a:r>
              <a:endParaRPr lang="en-US" sz="1100" b="1"/>
            </a:p>
          </p:txBody>
        </p:sp>
        <p:sp>
          <p:nvSpPr>
            <p:cNvPr id="83" name="Rectangle 51"/>
            <p:cNvSpPr>
              <a:spLocks noChangeArrowheads="1"/>
            </p:cNvSpPr>
            <p:nvPr/>
          </p:nvSpPr>
          <p:spPr bwMode="auto">
            <a:xfrm>
              <a:off x="6053138" y="3235325"/>
              <a:ext cx="654779" cy="125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100" b="1">
                  <a:solidFill>
                    <a:srgbClr val="000000"/>
                  </a:solidFill>
                </a:rPr>
                <a:t>hypothalamus</a:t>
              </a:r>
              <a:endParaRPr lang="en-US" sz="1100" b="1"/>
            </a:p>
          </p:txBody>
        </p:sp>
        <p:sp>
          <p:nvSpPr>
            <p:cNvPr id="84" name="Rectangle 52"/>
            <p:cNvSpPr>
              <a:spLocks noChangeArrowheads="1"/>
            </p:cNvSpPr>
            <p:nvPr/>
          </p:nvSpPr>
          <p:spPr bwMode="auto">
            <a:xfrm>
              <a:off x="769938" y="4722813"/>
              <a:ext cx="414201" cy="125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100" b="1">
                  <a:solidFill>
                    <a:srgbClr val="000000"/>
                  </a:solidFill>
                </a:rPr>
                <a:t>midbrain</a:t>
              </a:r>
              <a:endParaRPr lang="en-US" sz="1100" b="1"/>
            </a:p>
          </p:txBody>
        </p:sp>
        <p:sp>
          <p:nvSpPr>
            <p:cNvPr id="85" name="Rectangle 53"/>
            <p:cNvSpPr>
              <a:spLocks noChangeArrowheads="1"/>
            </p:cNvSpPr>
            <p:nvPr/>
          </p:nvSpPr>
          <p:spPr bwMode="auto">
            <a:xfrm>
              <a:off x="769938" y="4916488"/>
              <a:ext cx="221179" cy="125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100" b="1">
                  <a:solidFill>
                    <a:srgbClr val="000000"/>
                  </a:solidFill>
                </a:rPr>
                <a:t>pons</a:t>
              </a:r>
              <a:endParaRPr lang="en-US" sz="1100" b="1"/>
            </a:p>
          </p:txBody>
        </p:sp>
        <p:sp>
          <p:nvSpPr>
            <p:cNvPr id="86" name="Rectangle 54"/>
            <p:cNvSpPr>
              <a:spLocks noChangeArrowheads="1"/>
            </p:cNvSpPr>
            <p:nvPr/>
          </p:nvSpPr>
          <p:spPr bwMode="auto">
            <a:xfrm>
              <a:off x="630238" y="4527550"/>
              <a:ext cx="493086" cy="125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100" b="1">
                  <a:solidFill>
                    <a:srgbClr val="000000"/>
                  </a:solidFill>
                </a:rPr>
                <a:t>Brain stem</a:t>
              </a:r>
              <a:endParaRPr lang="en-US" sz="1100" b="1"/>
            </a:p>
          </p:txBody>
        </p:sp>
        <p:sp>
          <p:nvSpPr>
            <p:cNvPr id="87" name="Rectangle 56"/>
            <p:cNvSpPr>
              <a:spLocks noChangeArrowheads="1"/>
            </p:cNvSpPr>
            <p:nvPr/>
          </p:nvSpPr>
          <p:spPr bwMode="auto">
            <a:xfrm>
              <a:off x="698500" y="5487988"/>
              <a:ext cx="730347" cy="125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100" b="1">
                  <a:solidFill>
                    <a:srgbClr val="000000"/>
                  </a:solidFill>
                </a:rPr>
                <a:t>a. Parts of brain</a:t>
              </a:r>
              <a:endParaRPr lang="en-US" sz="1100" b="1"/>
            </a:p>
          </p:txBody>
        </p:sp>
        <p:sp>
          <p:nvSpPr>
            <p:cNvPr id="88" name="Text Box 57"/>
            <p:cNvSpPr txBox="1">
              <a:spLocks noChangeArrowheads="1"/>
            </p:cNvSpPr>
            <p:nvPr/>
          </p:nvSpPr>
          <p:spPr bwMode="auto">
            <a:xfrm>
              <a:off x="671448" y="2021131"/>
              <a:ext cx="795069" cy="250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cs typeface="ＭＳ Ｐゴシック" charset="0"/>
                </a:defRPr>
              </a:lvl2pPr>
              <a:lvl3pPr>
                <a:defRPr sz="2400">
                  <a:solidFill>
                    <a:schemeClr val="tx1"/>
                  </a:solidFill>
                  <a:latin typeface="Calibri" charset="0"/>
                  <a:ea typeface="ＭＳ Ｐゴシック" charset="0"/>
                  <a:cs typeface="ＭＳ Ｐゴシック" charset="0"/>
                </a:defRPr>
              </a:lvl3pPr>
              <a:lvl4pPr>
                <a:defRPr sz="2000">
                  <a:solidFill>
                    <a:schemeClr val="tx1"/>
                  </a:solidFill>
                  <a:latin typeface="Calibri" charset="0"/>
                  <a:ea typeface="ＭＳ Ｐゴシック" charset="0"/>
                  <a:cs typeface="ＭＳ Ｐゴシック" charset="0"/>
                </a:defRPr>
              </a:lvl4pPr>
              <a:lvl5pPr>
                <a:defRPr sz="2000">
                  <a:solidFill>
                    <a:schemeClr val="tx1"/>
                  </a:solidFill>
                  <a:latin typeface="Calibri" charset="0"/>
                  <a:ea typeface="ＭＳ Ｐゴシック" charset="0"/>
                  <a:cs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9pPr>
            </a:lstStyle>
            <a:p>
              <a:pPr eaLnBrk="1" hangingPunct="1"/>
              <a:r>
                <a:rPr lang="en-US" sz="1100" b="1"/>
                <a:t>Cerebrum</a:t>
              </a:r>
            </a:p>
            <a:p>
              <a:pPr eaLnBrk="1" hangingPunct="1"/>
              <a:r>
                <a:rPr lang="en-US" sz="1100" b="1"/>
                <a:t>(telencephalon)</a:t>
              </a:r>
            </a:p>
          </p:txBody>
        </p:sp>
        <p:sp>
          <p:nvSpPr>
            <p:cNvPr id="89" name="Text Box 58"/>
            <p:cNvSpPr txBox="1">
              <a:spLocks noChangeArrowheads="1"/>
            </p:cNvSpPr>
            <p:nvPr/>
          </p:nvSpPr>
          <p:spPr bwMode="auto">
            <a:xfrm>
              <a:off x="604573" y="3260645"/>
              <a:ext cx="482986" cy="250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cs typeface="ＭＳ Ｐゴシック" charset="0"/>
                </a:defRPr>
              </a:lvl2pPr>
              <a:lvl3pPr>
                <a:defRPr sz="2400">
                  <a:solidFill>
                    <a:schemeClr val="tx1"/>
                  </a:solidFill>
                  <a:latin typeface="Calibri" charset="0"/>
                  <a:ea typeface="ＭＳ Ｐゴシック" charset="0"/>
                  <a:cs typeface="ＭＳ Ｐゴシック" charset="0"/>
                </a:defRPr>
              </a:lvl3pPr>
              <a:lvl4pPr>
                <a:defRPr sz="2000">
                  <a:solidFill>
                    <a:schemeClr val="tx1"/>
                  </a:solidFill>
                  <a:latin typeface="Calibri" charset="0"/>
                  <a:ea typeface="ＭＳ Ｐゴシック" charset="0"/>
                  <a:cs typeface="ＭＳ Ｐゴシック" charset="0"/>
                </a:defRPr>
              </a:lvl4pPr>
              <a:lvl5pPr>
                <a:defRPr sz="2000">
                  <a:solidFill>
                    <a:schemeClr val="tx1"/>
                  </a:solidFill>
                  <a:latin typeface="Calibri" charset="0"/>
                  <a:ea typeface="ＭＳ Ｐゴシック" charset="0"/>
                  <a:cs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9pPr>
            </a:lstStyle>
            <a:p>
              <a:pPr eaLnBrk="1" hangingPunct="1"/>
              <a:r>
                <a:rPr lang="en-US" sz="1100" b="1"/>
                <a:t>corpus</a:t>
              </a:r>
            </a:p>
            <a:p>
              <a:pPr eaLnBrk="1" hangingPunct="1"/>
              <a:r>
                <a:rPr lang="en-US" sz="1100" b="1"/>
                <a:t>callosum</a:t>
              </a:r>
            </a:p>
          </p:txBody>
        </p:sp>
        <p:sp>
          <p:nvSpPr>
            <p:cNvPr id="90" name="Text Box 59"/>
            <p:cNvSpPr txBox="1">
              <a:spLocks noChangeArrowheads="1"/>
            </p:cNvSpPr>
            <p:nvPr/>
          </p:nvSpPr>
          <p:spPr bwMode="auto">
            <a:xfrm>
              <a:off x="770522" y="5108156"/>
              <a:ext cx="533761" cy="251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cs typeface="ＭＳ Ｐゴシック" charset="0"/>
                </a:defRPr>
              </a:lvl2pPr>
              <a:lvl3pPr>
                <a:defRPr sz="2400">
                  <a:solidFill>
                    <a:schemeClr val="tx1"/>
                  </a:solidFill>
                  <a:latin typeface="Calibri" charset="0"/>
                  <a:ea typeface="ＭＳ Ｐゴシック" charset="0"/>
                  <a:cs typeface="ＭＳ Ｐゴシック" charset="0"/>
                </a:defRPr>
              </a:lvl3pPr>
              <a:lvl4pPr>
                <a:defRPr sz="2000">
                  <a:solidFill>
                    <a:schemeClr val="tx1"/>
                  </a:solidFill>
                  <a:latin typeface="Calibri" charset="0"/>
                  <a:ea typeface="ＭＳ Ｐゴシック" charset="0"/>
                  <a:cs typeface="ＭＳ Ｐゴシック" charset="0"/>
                </a:defRPr>
              </a:lvl4pPr>
              <a:lvl5pPr>
                <a:defRPr sz="2000">
                  <a:solidFill>
                    <a:schemeClr val="tx1"/>
                  </a:solidFill>
                  <a:latin typeface="Calibri" charset="0"/>
                  <a:ea typeface="ＭＳ Ｐゴシック" charset="0"/>
                  <a:cs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9pPr>
            </a:lstStyle>
            <a:p>
              <a:pPr eaLnBrk="1" hangingPunct="1"/>
              <a:r>
                <a:rPr lang="en-US" sz="1100" b="1"/>
                <a:t>medulla</a:t>
              </a:r>
            </a:p>
            <a:p>
              <a:pPr eaLnBrk="1" hangingPunct="1"/>
              <a:r>
                <a:rPr lang="en-US" sz="1100" b="1"/>
                <a:t>oblongata</a:t>
              </a:r>
            </a:p>
          </p:txBody>
        </p:sp>
        <p:sp>
          <p:nvSpPr>
            <p:cNvPr id="91" name="Text Box 60"/>
            <p:cNvSpPr txBox="1">
              <a:spLocks noChangeArrowheads="1"/>
            </p:cNvSpPr>
            <p:nvPr/>
          </p:nvSpPr>
          <p:spPr bwMode="auto">
            <a:xfrm>
              <a:off x="5890174" y="2044651"/>
              <a:ext cx="901574" cy="250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cs typeface="ＭＳ Ｐゴシック" charset="0"/>
                </a:defRPr>
              </a:lvl2pPr>
              <a:lvl3pPr>
                <a:defRPr sz="2400">
                  <a:solidFill>
                    <a:schemeClr val="tx1"/>
                  </a:solidFill>
                  <a:latin typeface="Calibri" charset="0"/>
                  <a:ea typeface="ＭＳ Ｐゴシック" charset="0"/>
                  <a:cs typeface="ＭＳ Ｐゴシック" charset="0"/>
                </a:defRPr>
              </a:lvl3pPr>
              <a:lvl4pPr>
                <a:defRPr sz="2000">
                  <a:solidFill>
                    <a:schemeClr val="tx1"/>
                  </a:solidFill>
                  <a:latin typeface="Calibri" charset="0"/>
                  <a:ea typeface="ＭＳ Ｐゴシック" charset="0"/>
                  <a:cs typeface="ＭＳ Ｐゴシック" charset="0"/>
                </a:defRPr>
              </a:lvl4pPr>
              <a:lvl5pPr>
                <a:defRPr sz="2000">
                  <a:solidFill>
                    <a:schemeClr val="tx1"/>
                  </a:solidFill>
                  <a:latin typeface="Calibri" charset="0"/>
                  <a:ea typeface="ＭＳ Ｐゴシック" charset="0"/>
                  <a:cs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9pPr>
            </a:lstStyle>
            <a:p>
              <a:pPr eaLnBrk="1" hangingPunct="1"/>
              <a:r>
                <a:rPr lang="en-US" sz="1100" b="1"/>
                <a:t>opening to lateral</a:t>
              </a:r>
            </a:p>
            <a:p>
              <a:pPr eaLnBrk="1" hangingPunct="1"/>
              <a:r>
                <a:rPr lang="en-US" sz="1100" b="1"/>
                <a:t>ventricle</a:t>
              </a:r>
            </a:p>
          </p:txBody>
        </p:sp>
        <p:sp>
          <p:nvSpPr>
            <p:cNvPr id="92" name="Text Box 61"/>
            <p:cNvSpPr txBox="1">
              <a:spLocks noChangeArrowheads="1"/>
            </p:cNvSpPr>
            <p:nvPr/>
          </p:nvSpPr>
          <p:spPr bwMode="auto">
            <a:xfrm>
              <a:off x="6046216" y="2779657"/>
              <a:ext cx="752963" cy="376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cs typeface="ＭＳ Ｐゴシック" charset="0"/>
                </a:defRPr>
              </a:lvl2pPr>
              <a:lvl3pPr>
                <a:defRPr sz="2400">
                  <a:solidFill>
                    <a:schemeClr val="tx1"/>
                  </a:solidFill>
                  <a:latin typeface="Calibri" charset="0"/>
                  <a:ea typeface="ＭＳ Ｐゴシック" charset="0"/>
                  <a:cs typeface="ＭＳ Ｐゴシック" charset="0"/>
                </a:defRPr>
              </a:lvl3pPr>
              <a:lvl4pPr>
                <a:defRPr sz="2000">
                  <a:solidFill>
                    <a:schemeClr val="tx1"/>
                  </a:solidFill>
                  <a:latin typeface="Calibri" charset="0"/>
                  <a:ea typeface="ＭＳ Ｐゴシック" charset="0"/>
                  <a:cs typeface="ＭＳ Ｐゴシック" charset="0"/>
                </a:defRPr>
              </a:lvl4pPr>
              <a:lvl5pPr>
                <a:defRPr sz="2000">
                  <a:solidFill>
                    <a:schemeClr val="tx1"/>
                  </a:solidFill>
                  <a:latin typeface="Calibri" charset="0"/>
                  <a:ea typeface="ＭＳ Ｐゴシック" charset="0"/>
                  <a:cs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9pPr>
            </a:lstStyle>
            <a:p>
              <a:pPr eaLnBrk="1" hangingPunct="1"/>
              <a:r>
                <a:rPr lang="en-US" sz="1100" b="1" dirty="0"/>
                <a:t>thalamus</a:t>
              </a:r>
            </a:p>
            <a:p>
              <a:pPr eaLnBrk="1" hangingPunct="1"/>
              <a:r>
                <a:rPr lang="en-US" sz="1100" b="1" dirty="0"/>
                <a:t>(surrounds the</a:t>
              </a:r>
            </a:p>
            <a:p>
              <a:pPr eaLnBrk="1" hangingPunct="1"/>
              <a:r>
                <a:rPr lang="en-US" sz="1100" b="1" dirty="0"/>
                <a:t>third ventricle)</a:t>
              </a:r>
            </a:p>
          </p:txBody>
        </p:sp>
      </p:grpSp>
    </p:spTree>
    <p:extLst>
      <p:ext uri="{BB962C8B-B14F-4D97-AF65-F5344CB8AC3E}">
        <p14:creationId xmlns:p14="http://schemas.microsoft.com/office/powerpoint/2010/main" val="490572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a:xfrm>
            <a:off x="633369" y="5104041"/>
            <a:ext cx="8062912" cy="399137"/>
          </a:xfrm>
        </p:spPr>
        <p:txBody>
          <a:bodyPr>
            <a:noAutofit/>
          </a:bodyPr>
          <a:lstStyle/>
          <a:p>
            <a:r>
              <a:rPr lang="en-US" sz="1600" dirty="0"/>
              <a:t>These illustrations show the </a:t>
            </a:r>
            <a:r>
              <a:rPr lang="en-US" sz="1600" dirty="0">
                <a:solidFill>
                  <a:srgbClr val="6CB255"/>
                </a:solidFill>
              </a:rPr>
              <a:t>(a) </a:t>
            </a:r>
            <a:r>
              <a:rPr lang="en-US" sz="1600" dirty="0"/>
              <a:t>coronal and </a:t>
            </a:r>
            <a:r>
              <a:rPr lang="en-US" sz="1600" dirty="0">
                <a:solidFill>
                  <a:srgbClr val="6CB255"/>
                </a:solidFill>
              </a:rPr>
              <a:t>(b)</a:t>
            </a:r>
            <a:r>
              <a:rPr lang="en-US" sz="1600" dirty="0"/>
              <a:t> sagittal sections of the human brain.</a:t>
            </a:r>
            <a:endParaRPr lang="en-US" sz="1550" dirty="0"/>
          </a:p>
        </p:txBody>
      </p:sp>
      <p:pic>
        <p:nvPicPr>
          <p:cNvPr id="9" name="Figure" descr="Illustration shows coronal (front) and sagittal (side) sections of a human brain. In the coronal section, the large upper part of the brain, called the cerebral cortex, is divided into left and right hemispheres. A cavity resembling butterfly wings exists between the left and right cortex. The corpus callosum is a band that connects the two hemispheres together, just above this cavity. The surface of the cerebral cortex contains bumpy protrusions called gyri. The cerebral cortex is anchored by the brain stem, which connects with the spinal cord. On either side of the brainstem tucked beneath the cerebral cortex is the cerebellum. The surface of the cerebellum is bumpy, but not as bumpy as the cerebral cortex. The sagittal section reveals that the cerebral cortex makes up the front and top part of the brain, while the brainstem and cerebellum make up the lower back part. The oval thalamus sits in the cavity in the middle of the cerebral cortex. The corpus callosum wraps around the top part thalamus. The basal ganglia wraps around the corpus callosum, starting at the lower front part of the brain and continuing three-quarters of the way around so the back end almost meets the front end. The basal ganglia is separated into segments that are connected along the top and bottom. The amygdala is a spherical structure at the end of the basal ganglia. "/>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147" b="-5147"/>
          <a:stretch>
            <a:fillRect/>
          </a:stretch>
        </p:blipFill>
        <p:spPr>
          <a:xfrm>
            <a:off x="457200" y="1416001"/>
            <a:ext cx="8062913" cy="3500071"/>
          </a:xfrm>
        </p:spPr>
      </p:pic>
      <p:sp>
        <p:nvSpPr>
          <p:cNvPr id="5" name="Figure Number"/>
          <p:cNvSpPr>
            <a:spLocks noGrp="1"/>
          </p:cNvSpPr>
          <p:nvPr>
            <p:ph type="title"/>
          </p:nvPr>
        </p:nvSpPr>
        <p:spPr/>
        <p:txBody>
          <a:bodyPr/>
          <a:lstStyle/>
          <a:p>
            <a:r>
              <a:rPr lang="en-US" dirty="0"/>
              <a:t>The Human brain: Figure 35.20</a:t>
            </a:r>
          </a:p>
        </p:txBody>
      </p:sp>
    </p:spTree>
    <p:extLst>
      <p:ext uri="{BB962C8B-B14F-4D97-AF65-F5344CB8AC3E}">
        <p14:creationId xmlns:p14="http://schemas.microsoft.com/office/powerpoint/2010/main" val="1458280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The Brain</a:t>
            </a:r>
          </a:p>
        </p:txBody>
      </p:sp>
      <p:sp>
        <p:nvSpPr>
          <p:cNvPr id="11" name="Text Placeholder 10"/>
          <p:cNvSpPr>
            <a:spLocks noGrp="1"/>
          </p:cNvSpPr>
          <p:nvPr>
            <p:ph type="body" sz="quarter" idx="14"/>
          </p:nvPr>
        </p:nvSpPr>
        <p:spPr>
          <a:xfrm>
            <a:off x="212444" y="1891656"/>
            <a:ext cx="4774921" cy="3074688"/>
          </a:xfrm>
        </p:spPr>
        <p:txBody>
          <a:bodyPr wrap="square">
            <a:spAutoFit/>
          </a:bodyPr>
          <a:lstStyle/>
          <a:p>
            <a:pPr marL="342900" indent="-342900">
              <a:buFont typeface="Arial"/>
              <a:buChar char="•"/>
            </a:pPr>
            <a:r>
              <a:rPr lang="en-US" sz="2400" b="1" dirty="0">
                <a:solidFill>
                  <a:srgbClr val="000000"/>
                </a:solidFill>
              </a:rPr>
              <a:t>Cerebrum</a:t>
            </a:r>
            <a:r>
              <a:rPr lang="en-US" sz="2400" dirty="0">
                <a:solidFill>
                  <a:srgbClr val="000000"/>
                </a:solidFill>
              </a:rPr>
              <a:t> is the largest portion of the brain in humans</a:t>
            </a:r>
          </a:p>
          <a:p>
            <a:pPr marL="661988" lvl="1" indent="-303213">
              <a:buFont typeface="Arial"/>
              <a:buChar char="•"/>
            </a:pPr>
            <a:r>
              <a:rPr lang="en-US" sz="2200" dirty="0">
                <a:solidFill>
                  <a:srgbClr val="000000"/>
                </a:solidFill>
              </a:rPr>
              <a:t>Communicates with, and coordinates the activities of, the other parts of the brain</a:t>
            </a:r>
          </a:p>
          <a:p>
            <a:pPr marL="661988" lvl="1" indent="-303213">
              <a:buFont typeface="Arial"/>
              <a:buChar char="•"/>
            </a:pPr>
            <a:r>
              <a:rPr lang="en-US" sz="2200" b="1" dirty="0">
                <a:solidFill>
                  <a:srgbClr val="000000"/>
                </a:solidFill>
              </a:rPr>
              <a:t>Longitudinal fissure </a:t>
            </a:r>
            <a:r>
              <a:rPr lang="en-US" sz="2200" dirty="0">
                <a:solidFill>
                  <a:srgbClr val="000000"/>
                </a:solidFill>
              </a:rPr>
              <a:t>divides into left and right cerebral hemispheres</a:t>
            </a:r>
          </a:p>
        </p:txBody>
      </p:sp>
      <p:pic>
        <p:nvPicPr>
          <p:cNvPr id="6" name="Picture 7" descr="mad2543X_37_08"/>
          <p:cNvPicPr>
            <a:picLocks noChangeAspect="1" noChangeArrowheads="1"/>
          </p:cNvPicPr>
          <p:nvPr/>
        </p:nvPicPr>
        <p:blipFill>
          <a:blip r:embed="rId2" cstate="email">
            <a:extLst>
              <a:ext uri="{28A0092B-C50C-407E-A947-70E740481C1C}">
                <a14:useLocalDpi xmlns:a14="http://schemas.microsoft.com/office/drawing/2010/main" val="0"/>
              </a:ext>
            </a:extLst>
          </a:blip>
          <a:srcRect l="75734" t="32437" b="10754"/>
          <a:stretch>
            <a:fillRect/>
          </a:stretch>
        </p:blipFill>
        <p:spPr bwMode="auto">
          <a:xfrm>
            <a:off x="5188701" y="900861"/>
            <a:ext cx="3530005" cy="47110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93740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80" y="20017"/>
            <a:ext cx="8062912" cy="659535"/>
          </a:xfrm>
        </p:spPr>
        <p:txBody>
          <a:bodyPr/>
          <a:lstStyle/>
          <a:p>
            <a:r>
              <a:rPr lang="en-US" dirty="0"/>
              <a:t>Cerebral Cortex</a:t>
            </a:r>
          </a:p>
        </p:txBody>
      </p:sp>
      <p:sp>
        <p:nvSpPr>
          <p:cNvPr id="11" name="Text Placeholder 10"/>
          <p:cNvSpPr>
            <a:spLocks noGrp="1"/>
          </p:cNvSpPr>
          <p:nvPr>
            <p:ph type="body" sz="quarter" idx="14"/>
          </p:nvPr>
        </p:nvSpPr>
        <p:spPr>
          <a:xfrm>
            <a:off x="566291" y="4442588"/>
            <a:ext cx="8367934" cy="1735860"/>
          </a:xfrm>
        </p:spPr>
        <p:txBody>
          <a:bodyPr wrap="square">
            <a:spAutoFit/>
          </a:bodyPr>
          <a:lstStyle/>
          <a:p>
            <a:pPr marL="342900" indent="-342900">
              <a:buFont typeface="Arial"/>
              <a:buChar char="•"/>
            </a:pPr>
            <a:r>
              <a:rPr lang="en-US" sz="2200" dirty="0">
                <a:solidFill>
                  <a:srgbClr val="000000"/>
                </a:solidFill>
              </a:rPr>
              <a:t>A thin but highly convoluted outer layer of gray matter</a:t>
            </a:r>
          </a:p>
          <a:p>
            <a:pPr marL="342900" indent="-342900">
              <a:buFont typeface="Arial"/>
              <a:buChar char="•"/>
            </a:pPr>
            <a:r>
              <a:rPr lang="en-US" sz="2200" dirty="0">
                <a:solidFill>
                  <a:srgbClr val="000000"/>
                </a:solidFill>
              </a:rPr>
              <a:t>Covers the cerebral hemispheres</a:t>
            </a:r>
          </a:p>
          <a:p>
            <a:pPr marL="342900" indent="-342900">
              <a:buFont typeface="Arial"/>
              <a:buChar char="•"/>
            </a:pPr>
            <a:r>
              <a:rPr lang="en-US" sz="2200" dirty="0">
                <a:solidFill>
                  <a:srgbClr val="000000"/>
                </a:solidFill>
              </a:rPr>
              <a:t>Contains motor areas and sensory areas as well as association areas</a:t>
            </a:r>
          </a:p>
        </p:txBody>
      </p:sp>
      <p:pic>
        <p:nvPicPr>
          <p:cNvPr id="8" name="Picture Placeholder 3" descr="Figure_B35_03_08ab.jpg"/>
          <p:cNvPicPr>
            <a:picLocks noChangeAspect="1"/>
          </p:cNvPicPr>
          <p:nvPr/>
        </p:nvPicPr>
        <p:blipFill>
          <a:blip r:embed="rId2" cstate="email">
            <a:extLst>
              <a:ext uri="{28A0092B-C50C-407E-A947-70E740481C1C}">
                <a14:useLocalDpi xmlns:a14="http://schemas.microsoft.com/office/drawing/2010/main" val="0"/>
              </a:ext>
            </a:extLst>
          </a:blip>
          <a:srcRect t="-1694" b="-1694"/>
          <a:stretch>
            <a:fillRect/>
          </a:stretch>
        </p:blipFill>
        <p:spPr bwMode="auto">
          <a:xfrm>
            <a:off x="718802" y="679552"/>
            <a:ext cx="8062912" cy="350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69035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altLang="en-US" dirty="0"/>
              <a:t>The Lobes of a Cerebral Hemisphere</a:t>
            </a:r>
            <a:endParaRPr lang="en-US" altLang="en-US" dirty="0">
              <a:solidFill>
                <a:schemeClr val="tx2"/>
              </a:solidFill>
            </a:endParaRPr>
          </a:p>
        </p:txBody>
      </p:sp>
      <p:grpSp>
        <p:nvGrpSpPr>
          <p:cNvPr id="93" name="Group 2"/>
          <p:cNvGrpSpPr>
            <a:grpSpLocks/>
          </p:cNvGrpSpPr>
          <p:nvPr/>
        </p:nvGrpSpPr>
        <p:grpSpPr bwMode="auto">
          <a:xfrm>
            <a:off x="543226" y="1133330"/>
            <a:ext cx="8057548" cy="5517990"/>
            <a:chOff x="1061470" y="1773672"/>
            <a:chExt cx="6850630" cy="4506478"/>
          </a:xfrm>
        </p:grpSpPr>
        <p:pic>
          <p:nvPicPr>
            <p:cNvPr id="95" name="Picture 8" descr="mad2543X_37_09"/>
            <p:cNvPicPr>
              <a:picLocks noChangeAspect="1" noChangeArrowheads="1"/>
            </p:cNvPicPr>
            <p:nvPr/>
          </p:nvPicPr>
          <p:blipFill>
            <a:blip r:embed="rId2" cstate="email">
              <a:extLst>
                <a:ext uri="{28A0092B-C50C-407E-A947-70E740481C1C}">
                  <a14:useLocalDpi xmlns:a14="http://schemas.microsoft.com/office/drawing/2010/main" val="0"/>
                </a:ext>
              </a:extLst>
            </a:blip>
            <a:srcRect b="5226"/>
            <a:stretch>
              <a:fillRect/>
            </a:stretch>
          </p:blipFill>
          <p:spPr bwMode="auto">
            <a:xfrm>
              <a:off x="2115198" y="2103905"/>
              <a:ext cx="4255440" cy="4176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 name="Freeform 9"/>
            <p:cNvSpPr>
              <a:spLocks/>
            </p:cNvSpPr>
            <p:nvPr/>
          </p:nvSpPr>
          <p:spPr bwMode="auto">
            <a:xfrm>
              <a:off x="2078038" y="2055813"/>
              <a:ext cx="2633662" cy="2332037"/>
            </a:xfrm>
            <a:custGeom>
              <a:avLst/>
              <a:gdLst>
                <a:gd name="T0" fmla="*/ 2147483646 w 2067"/>
                <a:gd name="T1" fmla="*/ 2147483646 h 1833"/>
                <a:gd name="T2" fmla="*/ 2147483646 w 2067"/>
                <a:gd name="T3" fmla="*/ 2147483646 h 1833"/>
                <a:gd name="T4" fmla="*/ 2147483646 w 2067"/>
                <a:gd name="T5" fmla="*/ 2147483646 h 1833"/>
                <a:gd name="T6" fmla="*/ 2147483646 w 2067"/>
                <a:gd name="T7" fmla="*/ 2147483646 h 1833"/>
                <a:gd name="T8" fmla="*/ 2147483646 w 2067"/>
                <a:gd name="T9" fmla="*/ 0 h 1833"/>
                <a:gd name="T10" fmla="*/ 2147483646 w 2067"/>
                <a:gd name="T11" fmla="*/ 2147483646 h 1833"/>
                <a:gd name="T12" fmla="*/ 2147483646 w 2067"/>
                <a:gd name="T13" fmla="*/ 2147483646 h 1833"/>
                <a:gd name="T14" fmla="*/ 2147483646 w 2067"/>
                <a:gd name="T15" fmla="*/ 2147483646 h 1833"/>
                <a:gd name="T16" fmla="*/ 2147483646 w 2067"/>
                <a:gd name="T17" fmla="*/ 2147483646 h 1833"/>
                <a:gd name="T18" fmla="*/ 2147483646 w 2067"/>
                <a:gd name="T19" fmla="*/ 2147483646 h 1833"/>
                <a:gd name="T20" fmla="*/ 2147483646 w 2067"/>
                <a:gd name="T21" fmla="*/ 2147483646 h 1833"/>
                <a:gd name="T22" fmla="*/ 2147483646 w 2067"/>
                <a:gd name="T23" fmla="*/ 2147483646 h 1833"/>
                <a:gd name="T24" fmla="*/ 2147483646 w 2067"/>
                <a:gd name="T25" fmla="*/ 2147483646 h 1833"/>
                <a:gd name="T26" fmla="*/ 2147483646 w 2067"/>
                <a:gd name="T27" fmla="*/ 2147483646 h 1833"/>
                <a:gd name="T28" fmla="*/ 2147483646 w 2067"/>
                <a:gd name="T29" fmla="*/ 2147483646 h 1833"/>
                <a:gd name="T30" fmla="*/ 2147483646 w 2067"/>
                <a:gd name="T31" fmla="*/ 2147483646 h 1833"/>
                <a:gd name="T32" fmla="*/ 2147483646 w 2067"/>
                <a:gd name="T33" fmla="*/ 2147483646 h 1833"/>
                <a:gd name="T34" fmla="*/ 2147483646 w 2067"/>
                <a:gd name="T35" fmla="*/ 2147483646 h 1833"/>
                <a:gd name="T36" fmla="*/ 2147483646 w 2067"/>
                <a:gd name="T37" fmla="*/ 2147483646 h 1833"/>
                <a:gd name="T38" fmla="*/ 2147483646 w 2067"/>
                <a:gd name="T39" fmla="*/ 2147483646 h 1833"/>
                <a:gd name="T40" fmla="*/ 2147483646 w 2067"/>
                <a:gd name="T41" fmla="*/ 2147483646 h 1833"/>
                <a:gd name="T42" fmla="*/ 2147483646 w 2067"/>
                <a:gd name="T43" fmla="*/ 2147483646 h 1833"/>
                <a:gd name="T44" fmla="*/ 2147483646 w 2067"/>
                <a:gd name="T45" fmla="*/ 2147483646 h 1833"/>
                <a:gd name="T46" fmla="*/ 2147483646 w 2067"/>
                <a:gd name="T47" fmla="*/ 2147483646 h 1833"/>
                <a:gd name="T48" fmla="*/ 2147483646 w 2067"/>
                <a:gd name="T49" fmla="*/ 2147483646 h 1833"/>
                <a:gd name="T50" fmla="*/ 0 w 2067"/>
                <a:gd name="T51" fmla="*/ 2147483646 h 1833"/>
                <a:gd name="T52" fmla="*/ 0 w 2067"/>
                <a:gd name="T53" fmla="*/ 2147483646 h 1833"/>
                <a:gd name="T54" fmla="*/ 2147483646 w 2067"/>
                <a:gd name="T55" fmla="*/ 2147483646 h 1833"/>
                <a:gd name="T56" fmla="*/ 2147483646 w 2067"/>
                <a:gd name="T57" fmla="*/ 2147483646 h 1833"/>
                <a:gd name="T58" fmla="*/ 2147483646 w 2067"/>
                <a:gd name="T59" fmla="*/ 2147483646 h 1833"/>
                <a:gd name="T60" fmla="*/ 2147483646 w 2067"/>
                <a:gd name="T61" fmla="*/ 2147483646 h 1833"/>
                <a:gd name="T62" fmla="*/ 2147483646 w 2067"/>
                <a:gd name="T63" fmla="*/ 2147483646 h 1833"/>
                <a:gd name="T64" fmla="*/ 2147483646 w 2067"/>
                <a:gd name="T65" fmla="*/ 2147483646 h 1833"/>
                <a:gd name="T66" fmla="*/ 2147483646 w 2067"/>
                <a:gd name="T67" fmla="*/ 2147483646 h 1833"/>
                <a:gd name="T68" fmla="*/ 2147483646 w 2067"/>
                <a:gd name="T69" fmla="*/ 2147483646 h 1833"/>
                <a:gd name="T70" fmla="*/ 2147483646 w 2067"/>
                <a:gd name="T71" fmla="*/ 2147483646 h 1833"/>
                <a:gd name="T72" fmla="*/ 2147483646 w 2067"/>
                <a:gd name="T73" fmla="*/ 2147483646 h 1833"/>
                <a:gd name="T74" fmla="*/ 2147483646 w 2067"/>
                <a:gd name="T75" fmla="*/ 2147483646 h 1833"/>
                <a:gd name="T76" fmla="*/ 2147483646 w 2067"/>
                <a:gd name="T77" fmla="*/ 2147483646 h 1833"/>
                <a:gd name="T78" fmla="*/ 2147483646 w 2067"/>
                <a:gd name="T79" fmla="*/ 2147483646 h 1833"/>
                <a:gd name="T80" fmla="*/ 2147483646 w 2067"/>
                <a:gd name="T81" fmla="*/ 2147483646 h 1833"/>
                <a:gd name="T82" fmla="*/ 2147483646 w 2067"/>
                <a:gd name="T83" fmla="*/ 2147483646 h 1833"/>
                <a:gd name="T84" fmla="*/ 2147483646 w 2067"/>
                <a:gd name="T85" fmla="*/ 2147483646 h 18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67" h="1833">
                  <a:moveTo>
                    <a:pt x="2067" y="90"/>
                  </a:moveTo>
                  <a:lnTo>
                    <a:pt x="2067" y="31"/>
                  </a:lnTo>
                  <a:lnTo>
                    <a:pt x="2045" y="28"/>
                  </a:lnTo>
                  <a:lnTo>
                    <a:pt x="1979" y="19"/>
                  </a:lnTo>
                  <a:lnTo>
                    <a:pt x="1879" y="10"/>
                  </a:lnTo>
                  <a:lnTo>
                    <a:pt x="1819" y="5"/>
                  </a:lnTo>
                  <a:lnTo>
                    <a:pt x="1752" y="2"/>
                  </a:lnTo>
                  <a:lnTo>
                    <a:pt x="1681" y="0"/>
                  </a:lnTo>
                  <a:lnTo>
                    <a:pt x="1607" y="0"/>
                  </a:lnTo>
                  <a:lnTo>
                    <a:pt x="1530" y="2"/>
                  </a:lnTo>
                  <a:lnTo>
                    <a:pt x="1451" y="7"/>
                  </a:lnTo>
                  <a:lnTo>
                    <a:pt x="1370" y="14"/>
                  </a:lnTo>
                  <a:lnTo>
                    <a:pt x="1289" y="24"/>
                  </a:lnTo>
                  <a:lnTo>
                    <a:pt x="1249" y="31"/>
                  </a:lnTo>
                  <a:lnTo>
                    <a:pt x="1210" y="40"/>
                  </a:lnTo>
                  <a:lnTo>
                    <a:pt x="1172" y="48"/>
                  </a:lnTo>
                  <a:lnTo>
                    <a:pt x="1132" y="59"/>
                  </a:lnTo>
                  <a:lnTo>
                    <a:pt x="1031" y="88"/>
                  </a:lnTo>
                  <a:lnTo>
                    <a:pt x="941" y="115"/>
                  </a:lnTo>
                  <a:lnTo>
                    <a:pt x="860" y="145"/>
                  </a:lnTo>
                  <a:lnTo>
                    <a:pt x="786" y="176"/>
                  </a:lnTo>
                  <a:lnTo>
                    <a:pt x="718" y="208"/>
                  </a:lnTo>
                  <a:lnTo>
                    <a:pt x="649" y="245"/>
                  </a:lnTo>
                  <a:lnTo>
                    <a:pt x="578" y="288"/>
                  </a:lnTo>
                  <a:lnTo>
                    <a:pt x="504" y="336"/>
                  </a:lnTo>
                  <a:lnTo>
                    <a:pt x="470" y="360"/>
                  </a:lnTo>
                  <a:lnTo>
                    <a:pt x="432" y="389"/>
                  </a:lnTo>
                  <a:lnTo>
                    <a:pt x="392" y="422"/>
                  </a:lnTo>
                  <a:lnTo>
                    <a:pt x="353" y="460"/>
                  </a:lnTo>
                  <a:lnTo>
                    <a:pt x="311" y="503"/>
                  </a:lnTo>
                  <a:lnTo>
                    <a:pt x="270" y="548"/>
                  </a:lnTo>
                  <a:lnTo>
                    <a:pt x="231" y="597"/>
                  </a:lnTo>
                  <a:lnTo>
                    <a:pt x="191" y="649"/>
                  </a:lnTo>
                  <a:lnTo>
                    <a:pt x="155" y="704"/>
                  </a:lnTo>
                  <a:lnTo>
                    <a:pt x="120" y="763"/>
                  </a:lnTo>
                  <a:lnTo>
                    <a:pt x="103" y="792"/>
                  </a:lnTo>
                  <a:lnTo>
                    <a:pt x="88" y="823"/>
                  </a:lnTo>
                  <a:lnTo>
                    <a:pt x="74" y="854"/>
                  </a:lnTo>
                  <a:lnTo>
                    <a:pt x="60" y="887"/>
                  </a:lnTo>
                  <a:lnTo>
                    <a:pt x="48" y="919"/>
                  </a:lnTo>
                  <a:lnTo>
                    <a:pt x="38" y="952"/>
                  </a:lnTo>
                  <a:lnTo>
                    <a:pt x="27" y="985"/>
                  </a:lnTo>
                  <a:lnTo>
                    <a:pt x="19" y="1019"/>
                  </a:lnTo>
                  <a:lnTo>
                    <a:pt x="12" y="1054"/>
                  </a:lnTo>
                  <a:lnTo>
                    <a:pt x="7" y="1088"/>
                  </a:lnTo>
                  <a:lnTo>
                    <a:pt x="3" y="1124"/>
                  </a:lnTo>
                  <a:lnTo>
                    <a:pt x="2" y="1159"/>
                  </a:lnTo>
                  <a:lnTo>
                    <a:pt x="0" y="1219"/>
                  </a:lnTo>
                  <a:lnTo>
                    <a:pt x="0" y="1272"/>
                  </a:lnTo>
                  <a:lnTo>
                    <a:pt x="0" y="1322"/>
                  </a:lnTo>
                  <a:lnTo>
                    <a:pt x="3" y="1369"/>
                  </a:lnTo>
                  <a:lnTo>
                    <a:pt x="7" y="1410"/>
                  </a:lnTo>
                  <a:lnTo>
                    <a:pt x="10" y="1446"/>
                  </a:lnTo>
                  <a:lnTo>
                    <a:pt x="17" y="1480"/>
                  </a:lnTo>
                  <a:lnTo>
                    <a:pt x="24" y="1511"/>
                  </a:lnTo>
                  <a:lnTo>
                    <a:pt x="33" y="1541"/>
                  </a:lnTo>
                  <a:lnTo>
                    <a:pt x="43" y="1566"/>
                  </a:lnTo>
                  <a:lnTo>
                    <a:pt x="55" y="1591"/>
                  </a:lnTo>
                  <a:lnTo>
                    <a:pt x="67" y="1613"/>
                  </a:lnTo>
                  <a:lnTo>
                    <a:pt x="83" y="1634"/>
                  </a:lnTo>
                  <a:lnTo>
                    <a:pt x="98" y="1654"/>
                  </a:lnTo>
                  <a:lnTo>
                    <a:pt x="114" y="1673"/>
                  </a:lnTo>
                  <a:lnTo>
                    <a:pt x="132" y="1694"/>
                  </a:lnTo>
                  <a:lnTo>
                    <a:pt x="146" y="1706"/>
                  </a:lnTo>
                  <a:lnTo>
                    <a:pt x="163" y="1720"/>
                  </a:lnTo>
                  <a:lnTo>
                    <a:pt x="181" y="1732"/>
                  </a:lnTo>
                  <a:lnTo>
                    <a:pt x="198" y="1742"/>
                  </a:lnTo>
                  <a:lnTo>
                    <a:pt x="217" y="1751"/>
                  </a:lnTo>
                  <a:lnTo>
                    <a:pt x="237" y="1761"/>
                  </a:lnTo>
                  <a:lnTo>
                    <a:pt x="280" y="1776"/>
                  </a:lnTo>
                  <a:lnTo>
                    <a:pt x="327" y="1788"/>
                  </a:lnTo>
                  <a:lnTo>
                    <a:pt x="375" y="1799"/>
                  </a:lnTo>
                  <a:lnTo>
                    <a:pt x="425" y="1807"/>
                  </a:lnTo>
                  <a:lnTo>
                    <a:pt x="477" y="1814"/>
                  </a:lnTo>
                  <a:lnTo>
                    <a:pt x="554" y="1825"/>
                  </a:lnTo>
                  <a:lnTo>
                    <a:pt x="601" y="1832"/>
                  </a:lnTo>
                  <a:lnTo>
                    <a:pt x="618" y="1833"/>
                  </a:lnTo>
                  <a:lnTo>
                    <a:pt x="633" y="1833"/>
                  </a:lnTo>
                  <a:lnTo>
                    <a:pt x="652" y="1832"/>
                  </a:lnTo>
                  <a:lnTo>
                    <a:pt x="676" y="1828"/>
                  </a:lnTo>
                  <a:lnTo>
                    <a:pt x="730" y="1778"/>
                  </a:lnTo>
                </a:path>
              </a:pathLst>
            </a:custGeom>
            <a:noFill/>
            <a:ln w="19050">
              <a:solidFill>
                <a:srgbClr val="939598"/>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7" name="Freeform 10"/>
            <p:cNvSpPr>
              <a:spLocks/>
            </p:cNvSpPr>
            <p:nvPr/>
          </p:nvSpPr>
          <p:spPr bwMode="auto">
            <a:xfrm>
              <a:off x="4775200" y="2109788"/>
              <a:ext cx="1179513" cy="777875"/>
            </a:xfrm>
            <a:custGeom>
              <a:avLst/>
              <a:gdLst>
                <a:gd name="T0" fmla="*/ 0 w 926"/>
                <a:gd name="T1" fmla="*/ 2147483646 h 611"/>
                <a:gd name="T2" fmla="*/ 0 w 926"/>
                <a:gd name="T3" fmla="*/ 0 h 611"/>
                <a:gd name="T4" fmla="*/ 0 w 926"/>
                <a:gd name="T5" fmla="*/ 0 h 611"/>
                <a:gd name="T6" fmla="*/ 2147483646 w 926"/>
                <a:gd name="T7" fmla="*/ 2147483646 h 611"/>
                <a:gd name="T8" fmla="*/ 2147483646 w 926"/>
                <a:gd name="T9" fmla="*/ 2147483646 h 611"/>
                <a:gd name="T10" fmla="*/ 2147483646 w 926"/>
                <a:gd name="T11" fmla="*/ 2147483646 h 611"/>
                <a:gd name="T12" fmla="*/ 2147483646 w 926"/>
                <a:gd name="T13" fmla="*/ 2147483646 h 611"/>
                <a:gd name="T14" fmla="*/ 2147483646 w 926"/>
                <a:gd name="T15" fmla="*/ 2147483646 h 611"/>
                <a:gd name="T16" fmla="*/ 2147483646 w 926"/>
                <a:gd name="T17" fmla="*/ 2147483646 h 611"/>
                <a:gd name="T18" fmla="*/ 2147483646 w 926"/>
                <a:gd name="T19" fmla="*/ 2147483646 h 611"/>
                <a:gd name="T20" fmla="*/ 2147483646 w 926"/>
                <a:gd name="T21" fmla="*/ 2147483646 h 611"/>
                <a:gd name="T22" fmla="*/ 2147483646 w 926"/>
                <a:gd name="T23" fmla="*/ 2147483646 h 611"/>
                <a:gd name="T24" fmla="*/ 2147483646 w 926"/>
                <a:gd name="T25" fmla="*/ 2147483646 h 611"/>
                <a:gd name="T26" fmla="*/ 2147483646 w 926"/>
                <a:gd name="T27" fmla="*/ 2147483646 h 611"/>
                <a:gd name="T28" fmla="*/ 2147483646 w 926"/>
                <a:gd name="T29" fmla="*/ 2147483646 h 611"/>
                <a:gd name="T30" fmla="*/ 2147483646 w 926"/>
                <a:gd name="T31" fmla="*/ 2147483646 h 611"/>
                <a:gd name="T32" fmla="*/ 2147483646 w 926"/>
                <a:gd name="T33" fmla="*/ 2147483646 h 611"/>
                <a:gd name="T34" fmla="*/ 2147483646 w 926"/>
                <a:gd name="T35" fmla="*/ 2147483646 h 611"/>
                <a:gd name="T36" fmla="*/ 2147483646 w 926"/>
                <a:gd name="T37" fmla="*/ 2147483646 h 611"/>
                <a:gd name="T38" fmla="*/ 2147483646 w 926"/>
                <a:gd name="T39" fmla="*/ 2147483646 h 611"/>
                <a:gd name="T40" fmla="*/ 2147483646 w 926"/>
                <a:gd name="T41" fmla="*/ 2147483646 h 611"/>
                <a:gd name="T42" fmla="*/ 2147483646 w 926"/>
                <a:gd name="T43" fmla="*/ 2147483646 h 611"/>
                <a:gd name="T44" fmla="*/ 2147483646 w 926"/>
                <a:gd name="T45" fmla="*/ 2147483646 h 611"/>
                <a:gd name="T46" fmla="*/ 2147483646 w 926"/>
                <a:gd name="T47" fmla="*/ 2147483646 h 611"/>
                <a:gd name="T48" fmla="*/ 2147483646 w 926"/>
                <a:gd name="T49" fmla="*/ 2147483646 h 611"/>
                <a:gd name="T50" fmla="*/ 2147483646 w 926"/>
                <a:gd name="T51" fmla="*/ 2147483646 h 611"/>
                <a:gd name="T52" fmla="*/ 2147483646 w 926"/>
                <a:gd name="T53" fmla="*/ 2147483646 h 611"/>
                <a:gd name="T54" fmla="*/ 2147483646 w 926"/>
                <a:gd name="T55" fmla="*/ 2147483646 h 611"/>
                <a:gd name="T56" fmla="*/ 2147483646 w 926"/>
                <a:gd name="T57" fmla="*/ 2147483646 h 61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26" h="611">
                  <a:moveTo>
                    <a:pt x="0" y="48"/>
                  </a:moveTo>
                  <a:lnTo>
                    <a:pt x="0" y="0"/>
                  </a:lnTo>
                  <a:lnTo>
                    <a:pt x="14" y="2"/>
                  </a:lnTo>
                  <a:lnTo>
                    <a:pt x="55" y="11"/>
                  </a:lnTo>
                  <a:lnTo>
                    <a:pt x="115" y="24"/>
                  </a:lnTo>
                  <a:lnTo>
                    <a:pt x="191" y="47"/>
                  </a:lnTo>
                  <a:lnTo>
                    <a:pt x="234" y="60"/>
                  </a:lnTo>
                  <a:lnTo>
                    <a:pt x="279" y="76"/>
                  </a:lnTo>
                  <a:lnTo>
                    <a:pt x="325" y="93"/>
                  </a:lnTo>
                  <a:lnTo>
                    <a:pt x="372" y="114"/>
                  </a:lnTo>
                  <a:lnTo>
                    <a:pt x="418" y="136"/>
                  </a:lnTo>
                  <a:lnTo>
                    <a:pt x="465" y="162"/>
                  </a:lnTo>
                  <a:lnTo>
                    <a:pt x="509" y="188"/>
                  </a:lnTo>
                  <a:lnTo>
                    <a:pt x="554" y="219"/>
                  </a:lnTo>
                  <a:lnTo>
                    <a:pt x="609" y="260"/>
                  </a:lnTo>
                  <a:lnTo>
                    <a:pt x="657" y="300"/>
                  </a:lnTo>
                  <a:lnTo>
                    <a:pt x="702" y="336"/>
                  </a:lnTo>
                  <a:lnTo>
                    <a:pt x="742" y="370"/>
                  </a:lnTo>
                  <a:lnTo>
                    <a:pt x="776" y="401"/>
                  </a:lnTo>
                  <a:lnTo>
                    <a:pt x="807" y="430"/>
                  </a:lnTo>
                  <a:lnTo>
                    <a:pt x="833" y="456"/>
                  </a:lnTo>
                  <a:lnTo>
                    <a:pt x="855" y="480"/>
                  </a:lnTo>
                  <a:lnTo>
                    <a:pt x="890" y="520"/>
                  </a:lnTo>
                  <a:lnTo>
                    <a:pt x="910" y="549"/>
                  </a:lnTo>
                  <a:lnTo>
                    <a:pt x="922" y="566"/>
                  </a:lnTo>
                  <a:lnTo>
                    <a:pt x="926" y="573"/>
                  </a:lnTo>
                  <a:lnTo>
                    <a:pt x="876" y="611"/>
                  </a:lnTo>
                </a:path>
              </a:pathLst>
            </a:custGeom>
            <a:noFill/>
            <a:ln w="19050">
              <a:solidFill>
                <a:srgbClr val="939598"/>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8" name="Freeform 11"/>
            <p:cNvSpPr>
              <a:spLocks/>
            </p:cNvSpPr>
            <p:nvPr/>
          </p:nvSpPr>
          <p:spPr bwMode="auto">
            <a:xfrm>
              <a:off x="5213350" y="2868613"/>
              <a:ext cx="1176338" cy="1819275"/>
            </a:xfrm>
            <a:custGeom>
              <a:avLst/>
              <a:gdLst>
                <a:gd name="T0" fmla="*/ 0 w 924"/>
                <a:gd name="T1" fmla="*/ 2147483646 h 1430"/>
                <a:gd name="T2" fmla="*/ 2147483646 w 924"/>
                <a:gd name="T3" fmla="*/ 2147483646 h 1430"/>
                <a:gd name="T4" fmla="*/ 2147483646 w 924"/>
                <a:gd name="T5" fmla="*/ 2147483646 h 1430"/>
                <a:gd name="T6" fmla="*/ 2147483646 w 924"/>
                <a:gd name="T7" fmla="*/ 2147483646 h 1430"/>
                <a:gd name="T8" fmla="*/ 2147483646 w 924"/>
                <a:gd name="T9" fmla="*/ 2147483646 h 1430"/>
                <a:gd name="T10" fmla="*/ 2147483646 w 924"/>
                <a:gd name="T11" fmla="*/ 2147483646 h 1430"/>
                <a:gd name="T12" fmla="*/ 2147483646 w 924"/>
                <a:gd name="T13" fmla="*/ 2147483646 h 1430"/>
                <a:gd name="T14" fmla="*/ 2147483646 w 924"/>
                <a:gd name="T15" fmla="*/ 2147483646 h 1430"/>
                <a:gd name="T16" fmla="*/ 2147483646 w 924"/>
                <a:gd name="T17" fmla="*/ 2147483646 h 1430"/>
                <a:gd name="T18" fmla="*/ 2147483646 w 924"/>
                <a:gd name="T19" fmla="*/ 2147483646 h 1430"/>
                <a:gd name="T20" fmla="*/ 2147483646 w 924"/>
                <a:gd name="T21" fmla="*/ 2147483646 h 1430"/>
                <a:gd name="T22" fmla="*/ 2147483646 w 924"/>
                <a:gd name="T23" fmla="*/ 2147483646 h 1430"/>
                <a:gd name="T24" fmla="*/ 2147483646 w 924"/>
                <a:gd name="T25" fmla="*/ 2147483646 h 1430"/>
                <a:gd name="T26" fmla="*/ 2147483646 w 924"/>
                <a:gd name="T27" fmla="*/ 2147483646 h 1430"/>
                <a:gd name="T28" fmla="*/ 2147483646 w 924"/>
                <a:gd name="T29" fmla="*/ 2147483646 h 1430"/>
                <a:gd name="T30" fmla="*/ 2147483646 w 924"/>
                <a:gd name="T31" fmla="*/ 2147483646 h 1430"/>
                <a:gd name="T32" fmla="*/ 2147483646 w 924"/>
                <a:gd name="T33" fmla="*/ 2147483646 h 1430"/>
                <a:gd name="T34" fmla="*/ 2147483646 w 924"/>
                <a:gd name="T35" fmla="*/ 2147483646 h 1430"/>
                <a:gd name="T36" fmla="*/ 2147483646 w 924"/>
                <a:gd name="T37" fmla="*/ 2147483646 h 1430"/>
                <a:gd name="T38" fmla="*/ 2147483646 w 924"/>
                <a:gd name="T39" fmla="*/ 2147483646 h 1430"/>
                <a:gd name="T40" fmla="*/ 2147483646 w 924"/>
                <a:gd name="T41" fmla="*/ 2147483646 h 1430"/>
                <a:gd name="T42" fmla="*/ 2147483646 w 924"/>
                <a:gd name="T43" fmla="*/ 2147483646 h 1430"/>
                <a:gd name="T44" fmla="*/ 2147483646 w 924"/>
                <a:gd name="T45" fmla="*/ 2147483646 h 1430"/>
                <a:gd name="T46" fmla="*/ 2147483646 w 924"/>
                <a:gd name="T47" fmla="*/ 2147483646 h 1430"/>
                <a:gd name="T48" fmla="*/ 2147483646 w 924"/>
                <a:gd name="T49" fmla="*/ 2147483646 h 1430"/>
                <a:gd name="T50" fmla="*/ 2147483646 w 924"/>
                <a:gd name="T51" fmla="*/ 2147483646 h 1430"/>
                <a:gd name="T52" fmla="*/ 2147483646 w 924"/>
                <a:gd name="T53" fmla="*/ 2147483646 h 1430"/>
                <a:gd name="T54" fmla="*/ 2147483646 w 924"/>
                <a:gd name="T55" fmla="*/ 2147483646 h 1430"/>
                <a:gd name="T56" fmla="*/ 2147483646 w 924"/>
                <a:gd name="T57" fmla="*/ 2147483646 h 1430"/>
                <a:gd name="T58" fmla="*/ 2147483646 w 924"/>
                <a:gd name="T59" fmla="*/ 2147483646 h 1430"/>
                <a:gd name="T60" fmla="*/ 2147483646 w 924"/>
                <a:gd name="T61" fmla="*/ 2147483646 h 1430"/>
                <a:gd name="T62" fmla="*/ 2147483646 w 924"/>
                <a:gd name="T63" fmla="*/ 2147483646 h 1430"/>
                <a:gd name="T64" fmla="*/ 2147483646 w 924"/>
                <a:gd name="T65" fmla="*/ 2147483646 h 14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24" h="1430">
                  <a:moveTo>
                    <a:pt x="10" y="1215"/>
                  </a:moveTo>
                  <a:lnTo>
                    <a:pt x="0" y="1280"/>
                  </a:lnTo>
                  <a:lnTo>
                    <a:pt x="45" y="1287"/>
                  </a:lnTo>
                  <a:lnTo>
                    <a:pt x="148" y="1304"/>
                  </a:lnTo>
                  <a:lnTo>
                    <a:pt x="208" y="1316"/>
                  </a:lnTo>
                  <a:lnTo>
                    <a:pt x="263" y="1328"/>
                  </a:lnTo>
                  <a:lnTo>
                    <a:pt x="312" y="1342"/>
                  </a:lnTo>
                  <a:lnTo>
                    <a:pt x="330" y="1347"/>
                  </a:lnTo>
                  <a:lnTo>
                    <a:pt x="346" y="1354"/>
                  </a:lnTo>
                  <a:lnTo>
                    <a:pt x="406" y="1384"/>
                  </a:lnTo>
                  <a:lnTo>
                    <a:pt x="441" y="1399"/>
                  </a:lnTo>
                  <a:lnTo>
                    <a:pt x="478" y="1413"/>
                  </a:lnTo>
                  <a:lnTo>
                    <a:pt x="497" y="1420"/>
                  </a:lnTo>
                  <a:lnTo>
                    <a:pt x="518" y="1423"/>
                  </a:lnTo>
                  <a:lnTo>
                    <a:pt x="537" y="1427"/>
                  </a:lnTo>
                  <a:lnTo>
                    <a:pt x="558" y="1428"/>
                  </a:lnTo>
                  <a:lnTo>
                    <a:pt x="578" y="1430"/>
                  </a:lnTo>
                  <a:lnTo>
                    <a:pt x="597" y="1428"/>
                  </a:lnTo>
                  <a:lnTo>
                    <a:pt x="616" y="1423"/>
                  </a:lnTo>
                  <a:lnTo>
                    <a:pt x="635" y="1418"/>
                  </a:lnTo>
                  <a:lnTo>
                    <a:pt x="654" y="1409"/>
                  </a:lnTo>
                  <a:lnTo>
                    <a:pt x="675" y="1397"/>
                  </a:lnTo>
                  <a:lnTo>
                    <a:pt x="695" y="1385"/>
                  </a:lnTo>
                  <a:lnTo>
                    <a:pt x="714" y="1370"/>
                  </a:lnTo>
                  <a:lnTo>
                    <a:pt x="735" y="1353"/>
                  </a:lnTo>
                  <a:lnTo>
                    <a:pt x="756" y="1335"/>
                  </a:lnTo>
                  <a:lnTo>
                    <a:pt x="776" y="1316"/>
                  </a:lnTo>
                  <a:lnTo>
                    <a:pt x="795" y="1296"/>
                  </a:lnTo>
                  <a:lnTo>
                    <a:pt x="814" y="1275"/>
                  </a:lnTo>
                  <a:lnTo>
                    <a:pt x="831" y="1253"/>
                  </a:lnTo>
                  <a:lnTo>
                    <a:pt x="847" y="1230"/>
                  </a:lnTo>
                  <a:lnTo>
                    <a:pt x="862" y="1208"/>
                  </a:lnTo>
                  <a:lnTo>
                    <a:pt x="874" y="1186"/>
                  </a:lnTo>
                  <a:lnTo>
                    <a:pt x="886" y="1163"/>
                  </a:lnTo>
                  <a:lnTo>
                    <a:pt x="895" y="1143"/>
                  </a:lnTo>
                  <a:lnTo>
                    <a:pt x="902" y="1122"/>
                  </a:lnTo>
                  <a:lnTo>
                    <a:pt x="912" y="1079"/>
                  </a:lnTo>
                  <a:lnTo>
                    <a:pt x="919" y="1032"/>
                  </a:lnTo>
                  <a:lnTo>
                    <a:pt x="923" y="984"/>
                  </a:lnTo>
                  <a:lnTo>
                    <a:pt x="924" y="933"/>
                  </a:lnTo>
                  <a:lnTo>
                    <a:pt x="923" y="879"/>
                  </a:lnTo>
                  <a:lnTo>
                    <a:pt x="917" y="826"/>
                  </a:lnTo>
                  <a:lnTo>
                    <a:pt x="909" y="769"/>
                  </a:lnTo>
                  <a:lnTo>
                    <a:pt x="898" y="712"/>
                  </a:lnTo>
                  <a:lnTo>
                    <a:pt x="892" y="683"/>
                  </a:lnTo>
                  <a:lnTo>
                    <a:pt x="883" y="654"/>
                  </a:lnTo>
                  <a:lnTo>
                    <a:pt x="864" y="594"/>
                  </a:lnTo>
                  <a:lnTo>
                    <a:pt x="843" y="535"/>
                  </a:lnTo>
                  <a:lnTo>
                    <a:pt x="819" y="476"/>
                  </a:lnTo>
                  <a:lnTo>
                    <a:pt x="778" y="378"/>
                  </a:lnTo>
                  <a:lnTo>
                    <a:pt x="761" y="339"/>
                  </a:lnTo>
                  <a:lnTo>
                    <a:pt x="749" y="310"/>
                  </a:lnTo>
                  <a:lnTo>
                    <a:pt x="721" y="241"/>
                  </a:lnTo>
                  <a:lnTo>
                    <a:pt x="685" y="151"/>
                  </a:lnTo>
                  <a:lnTo>
                    <a:pt x="647" y="69"/>
                  </a:lnTo>
                  <a:lnTo>
                    <a:pt x="632" y="39"/>
                  </a:lnTo>
                  <a:lnTo>
                    <a:pt x="623" y="24"/>
                  </a:lnTo>
                  <a:lnTo>
                    <a:pt x="602" y="0"/>
                  </a:lnTo>
                  <a:lnTo>
                    <a:pt x="563" y="34"/>
                  </a:lnTo>
                </a:path>
              </a:pathLst>
            </a:custGeom>
            <a:noFill/>
            <a:ln w="19050">
              <a:solidFill>
                <a:srgbClr val="939598"/>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9" name="Freeform 12"/>
            <p:cNvSpPr>
              <a:spLocks/>
            </p:cNvSpPr>
            <p:nvPr/>
          </p:nvSpPr>
          <p:spPr bwMode="auto">
            <a:xfrm>
              <a:off x="3024188" y="4348163"/>
              <a:ext cx="2176462" cy="438150"/>
            </a:xfrm>
            <a:custGeom>
              <a:avLst/>
              <a:gdLst>
                <a:gd name="T0" fmla="*/ 2147483646 w 1708"/>
                <a:gd name="T1" fmla="*/ 0 h 344"/>
                <a:gd name="T2" fmla="*/ 0 w 1708"/>
                <a:gd name="T3" fmla="*/ 2147483646 h 344"/>
                <a:gd name="T4" fmla="*/ 0 w 1708"/>
                <a:gd name="T5" fmla="*/ 2147483646 h 344"/>
                <a:gd name="T6" fmla="*/ 2147483646 w 1708"/>
                <a:gd name="T7" fmla="*/ 2147483646 h 344"/>
                <a:gd name="T8" fmla="*/ 2147483646 w 1708"/>
                <a:gd name="T9" fmla="*/ 2147483646 h 344"/>
                <a:gd name="T10" fmla="*/ 2147483646 w 1708"/>
                <a:gd name="T11" fmla="*/ 2147483646 h 344"/>
                <a:gd name="T12" fmla="*/ 2147483646 w 1708"/>
                <a:gd name="T13" fmla="*/ 2147483646 h 344"/>
                <a:gd name="T14" fmla="*/ 2147483646 w 1708"/>
                <a:gd name="T15" fmla="*/ 2147483646 h 344"/>
                <a:gd name="T16" fmla="*/ 2147483646 w 1708"/>
                <a:gd name="T17" fmla="*/ 2147483646 h 344"/>
                <a:gd name="T18" fmla="*/ 2147483646 w 1708"/>
                <a:gd name="T19" fmla="*/ 2147483646 h 344"/>
                <a:gd name="T20" fmla="*/ 2147483646 w 1708"/>
                <a:gd name="T21" fmla="*/ 2147483646 h 344"/>
                <a:gd name="T22" fmla="*/ 2147483646 w 1708"/>
                <a:gd name="T23" fmla="*/ 2147483646 h 344"/>
                <a:gd name="T24" fmla="*/ 2147483646 w 1708"/>
                <a:gd name="T25" fmla="*/ 2147483646 h 344"/>
                <a:gd name="T26" fmla="*/ 2147483646 w 1708"/>
                <a:gd name="T27" fmla="*/ 2147483646 h 344"/>
                <a:gd name="T28" fmla="*/ 2147483646 w 1708"/>
                <a:gd name="T29" fmla="*/ 2147483646 h 344"/>
                <a:gd name="T30" fmla="*/ 2147483646 w 1708"/>
                <a:gd name="T31" fmla="*/ 2147483646 h 344"/>
                <a:gd name="T32" fmla="*/ 2147483646 w 1708"/>
                <a:gd name="T33" fmla="*/ 2147483646 h 344"/>
                <a:gd name="T34" fmla="*/ 2147483646 w 1708"/>
                <a:gd name="T35" fmla="*/ 2147483646 h 344"/>
                <a:gd name="T36" fmla="*/ 2147483646 w 1708"/>
                <a:gd name="T37" fmla="*/ 2147483646 h 344"/>
                <a:gd name="T38" fmla="*/ 2147483646 w 1708"/>
                <a:gd name="T39" fmla="*/ 2147483646 h 344"/>
                <a:gd name="T40" fmla="*/ 2147483646 w 1708"/>
                <a:gd name="T41" fmla="*/ 2147483646 h 344"/>
                <a:gd name="T42" fmla="*/ 2147483646 w 1708"/>
                <a:gd name="T43" fmla="*/ 2147483646 h 344"/>
                <a:gd name="T44" fmla="*/ 2147483646 w 1708"/>
                <a:gd name="T45" fmla="*/ 2147483646 h 344"/>
                <a:gd name="T46" fmla="*/ 2147483646 w 1708"/>
                <a:gd name="T47" fmla="*/ 2147483646 h 344"/>
                <a:gd name="T48" fmla="*/ 2147483646 w 1708"/>
                <a:gd name="T49" fmla="*/ 2147483646 h 344"/>
                <a:gd name="T50" fmla="*/ 2147483646 w 1708"/>
                <a:gd name="T51" fmla="*/ 2147483646 h 344"/>
                <a:gd name="T52" fmla="*/ 2147483646 w 1708"/>
                <a:gd name="T53" fmla="*/ 2147483646 h 344"/>
                <a:gd name="T54" fmla="*/ 2147483646 w 1708"/>
                <a:gd name="T55" fmla="*/ 2147483646 h 344"/>
                <a:gd name="T56" fmla="*/ 2147483646 w 1708"/>
                <a:gd name="T57" fmla="*/ 2147483646 h 344"/>
                <a:gd name="T58" fmla="*/ 2147483646 w 1708"/>
                <a:gd name="T59" fmla="*/ 2147483646 h 344"/>
                <a:gd name="T60" fmla="*/ 2147483646 w 1708"/>
                <a:gd name="T61" fmla="*/ 2147483646 h 344"/>
                <a:gd name="T62" fmla="*/ 2147483646 w 1708"/>
                <a:gd name="T63" fmla="*/ 2147483646 h 344"/>
                <a:gd name="T64" fmla="*/ 2147483646 w 1708"/>
                <a:gd name="T65" fmla="*/ 2147483646 h 344"/>
                <a:gd name="T66" fmla="*/ 2147483646 w 1708"/>
                <a:gd name="T67" fmla="*/ 2147483646 h 344"/>
                <a:gd name="T68" fmla="*/ 2147483646 w 1708"/>
                <a:gd name="T69" fmla="*/ 2147483646 h 344"/>
                <a:gd name="T70" fmla="*/ 2147483646 w 1708"/>
                <a:gd name="T71" fmla="*/ 2147483646 h 344"/>
                <a:gd name="T72" fmla="*/ 2147483646 w 1708"/>
                <a:gd name="T73" fmla="*/ 2147483646 h 344"/>
                <a:gd name="T74" fmla="*/ 2147483646 w 1708"/>
                <a:gd name="T75" fmla="*/ 2147483646 h 344"/>
                <a:gd name="T76" fmla="*/ 2147483646 w 1708"/>
                <a:gd name="T77" fmla="*/ 2147483646 h 344"/>
                <a:gd name="T78" fmla="*/ 2147483646 w 1708"/>
                <a:gd name="T79" fmla="*/ 2147483646 h 344"/>
                <a:gd name="T80" fmla="*/ 2147483646 w 1708"/>
                <a:gd name="T81" fmla="*/ 2147483646 h 344"/>
                <a:gd name="T82" fmla="*/ 2147483646 w 1708"/>
                <a:gd name="T83" fmla="*/ 2147483646 h 344"/>
                <a:gd name="T84" fmla="*/ 2147483646 w 1708"/>
                <a:gd name="T85" fmla="*/ 2147483646 h 344"/>
                <a:gd name="T86" fmla="*/ 2147483646 w 1708"/>
                <a:gd name="T87" fmla="*/ 2147483646 h 344"/>
                <a:gd name="T88" fmla="*/ 2147483646 w 1708"/>
                <a:gd name="T89" fmla="*/ 2147483646 h 344"/>
                <a:gd name="T90" fmla="*/ 2147483646 w 1708"/>
                <a:gd name="T91" fmla="*/ 2147483646 h 344"/>
                <a:gd name="T92" fmla="*/ 2147483646 w 1708"/>
                <a:gd name="T93" fmla="*/ 2147483646 h 344"/>
                <a:gd name="T94" fmla="*/ 2147483646 w 1708"/>
                <a:gd name="T95" fmla="*/ 2147483646 h 344"/>
                <a:gd name="T96" fmla="*/ 2147483646 w 1708"/>
                <a:gd name="T97" fmla="*/ 2147483646 h 344"/>
                <a:gd name="T98" fmla="*/ 2147483646 w 1708"/>
                <a:gd name="T99" fmla="*/ 2147483646 h 344"/>
                <a:gd name="T100" fmla="*/ 2147483646 w 1708"/>
                <a:gd name="T101" fmla="*/ 2147483646 h 344"/>
                <a:gd name="T102" fmla="*/ 2147483646 w 1708"/>
                <a:gd name="T103" fmla="*/ 2147483646 h 344"/>
                <a:gd name="T104" fmla="*/ 2147483646 w 1708"/>
                <a:gd name="T105" fmla="*/ 2147483646 h 344"/>
                <a:gd name="T106" fmla="*/ 2147483646 w 1708"/>
                <a:gd name="T107" fmla="*/ 2147483646 h 344"/>
                <a:gd name="T108" fmla="*/ 2147483646 w 1708"/>
                <a:gd name="T109" fmla="*/ 2147483646 h 344"/>
                <a:gd name="T110" fmla="*/ 2147483646 w 1708"/>
                <a:gd name="T111" fmla="*/ 2147483646 h 3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08" h="344">
                  <a:moveTo>
                    <a:pt x="25" y="0"/>
                  </a:moveTo>
                  <a:lnTo>
                    <a:pt x="0" y="43"/>
                  </a:lnTo>
                  <a:lnTo>
                    <a:pt x="9" y="64"/>
                  </a:lnTo>
                  <a:lnTo>
                    <a:pt x="18" y="86"/>
                  </a:lnTo>
                  <a:lnTo>
                    <a:pt x="30" y="114"/>
                  </a:lnTo>
                  <a:lnTo>
                    <a:pt x="45" y="143"/>
                  </a:lnTo>
                  <a:lnTo>
                    <a:pt x="64" y="171"/>
                  </a:lnTo>
                  <a:lnTo>
                    <a:pt x="73" y="183"/>
                  </a:lnTo>
                  <a:lnTo>
                    <a:pt x="83" y="195"/>
                  </a:lnTo>
                  <a:lnTo>
                    <a:pt x="93" y="205"/>
                  </a:lnTo>
                  <a:lnTo>
                    <a:pt x="105" y="214"/>
                  </a:lnTo>
                  <a:lnTo>
                    <a:pt x="117" y="221"/>
                  </a:lnTo>
                  <a:lnTo>
                    <a:pt x="135" y="229"/>
                  </a:lnTo>
                  <a:lnTo>
                    <a:pt x="179" y="248"/>
                  </a:lnTo>
                  <a:lnTo>
                    <a:pt x="231" y="267"/>
                  </a:lnTo>
                  <a:lnTo>
                    <a:pt x="288" y="284"/>
                  </a:lnTo>
                  <a:lnTo>
                    <a:pt x="345" y="301"/>
                  </a:lnTo>
                  <a:lnTo>
                    <a:pt x="396" y="315"/>
                  </a:lnTo>
                  <a:lnTo>
                    <a:pt x="439" y="326"/>
                  </a:lnTo>
                  <a:lnTo>
                    <a:pt x="467" y="331"/>
                  </a:lnTo>
                  <a:lnTo>
                    <a:pt x="527" y="338"/>
                  </a:lnTo>
                  <a:lnTo>
                    <a:pt x="568" y="341"/>
                  </a:lnTo>
                  <a:lnTo>
                    <a:pt x="615" y="344"/>
                  </a:lnTo>
                  <a:lnTo>
                    <a:pt x="663" y="344"/>
                  </a:lnTo>
                  <a:lnTo>
                    <a:pt x="713" y="341"/>
                  </a:lnTo>
                  <a:lnTo>
                    <a:pt x="737" y="339"/>
                  </a:lnTo>
                  <a:lnTo>
                    <a:pt x="761" y="334"/>
                  </a:lnTo>
                  <a:lnTo>
                    <a:pt x="784" y="329"/>
                  </a:lnTo>
                  <a:lnTo>
                    <a:pt x="804" y="322"/>
                  </a:lnTo>
                  <a:lnTo>
                    <a:pt x="894" y="293"/>
                  </a:lnTo>
                  <a:lnTo>
                    <a:pt x="990" y="262"/>
                  </a:lnTo>
                  <a:lnTo>
                    <a:pt x="1038" y="248"/>
                  </a:lnTo>
                  <a:lnTo>
                    <a:pt x="1083" y="236"/>
                  </a:lnTo>
                  <a:lnTo>
                    <a:pt x="1126" y="227"/>
                  </a:lnTo>
                  <a:lnTo>
                    <a:pt x="1164" y="222"/>
                  </a:lnTo>
                  <a:lnTo>
                    <a:pt x="1200" y="217"/>
                  </a:lnTo>
                  <a:lnTo>
                    <a:pt x="1236" y="209"/>
                  </a:lnTo>
                  <a:lnTo>
                    <a:pt x="1314" y="191"/>
                  </a:lnTo>
                  <a:lnTo>
                    <a:pt x="1388" y="172"/>
                  </a:lnTo>
                  <a:lnTo>
                    <a:pt x="1422" y="165"/>
                  </a:lnTo>
                  <a:lnTo>
                    <a:pt x="1453" y="160"/>
                  </a:lnTo>
                  <a:lnTo>
                    <a:pt x="1561" y="145"/>
                  </a:lnTo>
                  <a:lnTo>
                    <a:pt x="1606" y="136"/>
                  </a:lnTo>
                  <a:lnTo>
                    <a:pt x="1641" y="129"/>
                  </a:lnTo>
                  <a:lnTo>
                    <a:pt x="1666" y="121"/>
                  </a:lnTo>
                  <a:lnTo>
                    <a:pt x="1682" y="112"/>
                  </a:lnTo>
                  <a:lnTo>
                    <a:pt x="1691" y="107"/>
                  </a:lnTo>
                  <a:lnTo>
                    <a:pt x="1694" y="104"/>
                  </a:lnTo>
                  <a:lnTo>
                    <a:pt x="1708" y="50"/>
                  </a:lnTo>
                </a:path>
              </a:pathLst>
            </a:custGeom>
            <a:noFill/>
            <a:ln w="19050">
              <a:solidFill>
                <a:srgbClr val="939598"/>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0" name="Freeform 13"/>
            <p:cNvSpPr>
              <a:spLocks/>
            </p:cNvSpPr>
            <p:nvPr/>
          </p:nvSpPr>
          <p:spPr bwMode="auto">
            <a:xfrm>
              <a:off x="1865313" y="2000250"/>
              <a:ext cx="1338262" cy="228600"/>
            </a:xfrm>
            <a:custGeom>
              <a:avLst/>
              <a:gdLst>
                <a:gd name="T0" fmla="*/ 0 w 916"/>
                <a:gd name="T1" fmla="*/ 0 h 179"/>
                <a:gd name="T2" fmla="*/ 2147483646 w 916"/>
                <a:gd name="T3" fmla="*/ 0 h 179"/>
                <a:gd name="T4" fmla="*/ 2147483646 w 916"/>
                <a:gd name="T5" fmla="*/ 2147483646 h 179"/>
                <a:gd name="T6" fmla="*/ 0 60000 65536"/>
                <a:gd name="T7" fmla="*/ 0 60000 65536"/>
                <a:gd name="T8" fmla="*/ 0 60000 65536"/>
              </a:gdLst>
              <a:ahLst/>
              <a:cxnLst>
                <a:cxn ang="T6">
                  <a:pos x="T0" y="T1"/>
                </a:cxn>
                <a:cxn ang="T7">
                  <a:pos x="T2" y="T3"/>
                </a:cxn>
                <a:cxn ang="T8">
                  <a:pos x="T4" y="T5"/>
                </a:cxn>
              </a:cxnLst>
              <a:rect l="0" t="0" r="r" b="b"/>
              <a:pathLst>
                <a:path w="916" h="179">
                  <a:moveTo>
                    <a:pt x="0" y="0"/>
                  </a:moveTo>
                  <a:lnTo>
                    <a:pt x="720" y="0"/>
                  </a:lnTo>
                  <a:lnTo>
                    <a:pt x="916" y="179"/>
                  </a:lnTo>
                </a:path>
              </a:pathLst>
            </a:custGeom>
            <a:noFill/>
            <a:ln w="19050">
              <a:solidFill>
                <a:srgbClr val="939598"/>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1" name="Freeform 14"/>
            <p:cNvSpPr>
              <a:spLocks/>
            </p:cNvSpPr>
            <p:nvPr/>
          </p:nvSpPr>
          <p:spPr bwMode="auto">
            <a:xfrm>
              <a:off x="2005013" y="4581525"/>
              <a:ext cx="1119187" cy="146050"/>
            </a:xfrm>
            <a:custGeom>
              <a:avLst/>
              <a:gdLst>
                <a:gd name="T0" fmla="*/ 0 w 754"/>
                <a:gd name="T1" fmla="*/ 2147483646 h 115"/>
                <a:gd name="T2" fmla="*/ 2147483646 w 754"/>
                <a:gd name="T3" fmla="*/ 2147483646 h 115"/>
                <a:gd name="T4" fmla="*/ 2147483646 w 754"/>
                <a:gd name="T5" fmla="*/ 0 h 115"/>
                <a:gd name="T6" fmla="*/ 0 60000 65536"/>
                <a:gd name="T7" fmla="*/ 0 60000 65536"/>
                <a:gd name="T8" fmla="*/ 0 60000 65536"/>
              </a:gdLst>
              <a:ahLst/>
              <a:cxnLst>
                <a:cxn ang="T6">
                  <a:pos x="T0" y="T1"/>
                </a:cxn>
                <a:cxn ang="T7">
                  <a:pos x="T2" y="T3"/>
                </a:cxn>
                <a:cxn ang="T8">
                  <a:pos x="T4" y="T5"/>
                </a:cxn>
              </a:cxnLst>
              <a:rect l="0" t="0" r="r" b="b"/>
              <a:pathLst>
                <a:path w="754" h="115">
                  <a:moveTo>
                    <a:pt x="0" y="115"/>
                  </a:moveTo>
                  <a:lnTo>
                    <a:pt x="623" y="115"/>
                  </a:lnTo>
                  <a:lnTo>
                    <a:pt x="754" y="0"/>
                  </a:lnTo>
                </a:path>
              </a:pathLst>
            </a:custGeom>
            <a:noFill/>
            <a:ln w="19050">
              <a:solidFill>
                <a:srgbClr val="939598"/>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 name="Freeform 15"/>
            <p:cNvSpPr>
              <a:spLocks/>
            </p:cNvSpPr>
            <p:nvPr/>
          </p:nvSpPr>
          <p:spPr bwMode="auto">
            <a:xfrm>
              <a:off x="5114925" y="1958975"/>
              <a:ext cx="777875" cy="236538"/>
            </a:xfrm>
            <a:custGeom>
              <a:avLst/>
              <a:gdLst>
                <a:gd name="T0" fmla="*/ 2147483646 w 611"/>
                <a:gd name="T1" fmla="*/ 0 h 186"/>
                <a:gd name="T2" fmla="*/ 2147483646 w 611"/>
                <a:gd name="T3" fmla="*/ 0 h 186"/>
                <a:gd name="T4" fmla="*/ 0 w 611"/>
                <a:gd name="T5" fmla="*/ 2147483646 h 186"/>
                <a:gd name="T6" fmla="*/ 0 60000 65536"/>
                <a:gd name="T7" fmla="*/ 0 60000 65536"/>
                <a:gd name="T8" fmla="*/ 0 60000 65536"/>
              </a:gdLst>
              <a:ahLst/>
              <a:cxnLst>
                <a:cxn ang="T6">
                  <a:pos x="T0" y="T1"/>
                </a:cxn>
                <a:cxn ang="T7">
                  <a:pos x="T2" y="T3"/>
                </a:cxn>
                <a:cxn ang="T8">
                  <a:pos x="T4" y="T5"/>
                </a:cxn>
              </a:cxnLst>
              <a:rect l="0" t="0" r="r" b="b"/>
              <a:pathLst>
                <a:path w="611" h="186">
                  <a:moveTo>
                    <a:pt x="611" y="0"/>
                  </a:moveTo>
                  <a:lnTo>
                    <a:pt x="411" y="0"/>
                  </a:lnTo>
                  <a:lnTo>
                    <a:pt x="0" y="186"/>
                  </a:lnTo>
                </a:path>
              </a:pathLst>
            </a:custGeom>
            <a:noFill/>
            <a:ln w="19050">
              <a:solidFill>
                <a:srgbClr val="939598"/>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3" name="Freeform 16"/>
            <p:cNvSpPr>
              <a:spLocks/>
            </p:cNvSpPr>
            <p:nvPr/>
          </p:nvSpPr>
          <p:spPr bwMode="auto">
            <a:xfrm>
              <a:off x="2432050" y="2197100"/>
              <a:ext cx="1281113" cy="858838"/>
            </a:xfrm>
            <a:custGeom>
              <a:avLst/>
              <a:gdLst>
                <a:gd name="T0" fmla="*/ 0 w 1007"/>
                <a:gd name="T1" fmla="*/ 0 h 675"/>
                <a:gd name="T2" fmla="*/ 2147483646 w 1007"/>
                <a:gd name="T3" fmla="*/ 0 h 675"/>
                <a:gd name="T4" fmla="*/ 2147483646 w 1007"/>
                <a:gd name="T5" fmla="*/ 2147483646 h 675"/>
                <a:gd name="T6" fmla="*/ 0 60000 65536"/>
                <a:gd name="T7" fmla="*/ 0 60000 65536"/>
                <a:gd name="T8" fmla="*/ 0 60000 65536"/>
              </a:gdLst>
              <a:ahLst/>
              <a:cxnLst>
                <a:cxn ang="T6">
                  <a:pos x="T0" y="T1"/>
                </a:cxn>
                <a:cxn ang="T7">
                  <a:pos x="T2" y="T3"/>
                </a:cxn>
                <a:cxn ang="T8">
                  <a:pos x="T4" y="T5"/>
                </a:cxn>
              </a:cxnLst>
              <a:rect l="0" t="0" r="r" b="b"/>
              <a:pathLst>
                <a:path w="1007" h="675">
                  <a:moveTo>
                    <a:pt x="0" y="0"/>
                  </a:moveTo>
                  <a:lnTo>
                    <a:pt x="341" y="0"/>
                  </a:lnTo>
                  <a:lnTo>
                    <a:pt x="1007" y="675"/>
                  </a:lnTo>
                </a:path>
              </a:pathLst>
            </a:custGeom>
            <a:noFill/>
            <a:ln w="22225">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4" name="Freeform 17"/>
            <p:cNvSpPr>
              <a:spLocks/>
            </p:cNvSpPr>
            <p:nvPr/>
          </p:nvSpPr>
          <p:spPr bwMode="auto">
            <a:xfrm>
              <a:off x="2173288" y="2406650"/>
              <a:ext cx="838200" cy="373063"/>
            </a:xfrm>
            <a:custGeom>
              <a:avLst/>
              <a:gdLst>
                <a:gd name="T0" fmla="*/ 0 w 659"/>
                <a:gd name="T1" fmla="*/ 0 h 294"/>
                <a:gd name="T2" fmla="*/ 2147483646 w 659"/>
                <a:gd name="T3" fmla="*/ 0 h 294"/>
                <a:gd name="T4" fmla="*/ 2147483646 w 659"/>
                <a:gd name="T5" fmla="*/ 2147483646 h 294"/>
                <a:gd name="T6" fmla="*/ 0 60000 65536"/>
                <a:gd name="T7" fmla="*/ 0 60000 65536"/>
                <a:gd name="T8" fmla="*/ 0 60000 65536"/>
              </a:gdLst>
              <a:ahLst/>
              <a:cxnLst>
                <a:cxn ang="T6">
                  <a:pos x="T0" y="T1"/>
                </a:cxn>
                <a:cxn ang="T7">
                  <a:pos x="T2" y="T3"/>
                </a:cxn>
                <a:cxn ang="T8">
                  <a:pos x="T4" y="T5"/>
                </a:cxn>
              </a:cxnLst>
              <a:rect l="0" t="0" r="r" b="b"/>
              <a:pathLst>
                <a:path w="659" h="294">
                  <a:moveTo>
                    <a:pt x="0" y="0"/>
                  </a:moveTo>
                  <a:lnTo>
                    <a:pt x="349" y="0"/>
                  </a:lnTo>
                  <a:lnTo>
                    <a:pt x="659" y="294"/>
                  </a:lnTo>
                </a:path>
              </a:pathLst>
            </a:custGeom>
            <a:noFill/>
            <a:ln w="22225">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5" name="Freeform 18"/>
            <p:cNvSpPr>
              <a:spLocks/>
            </p:cNvSpPr>
            <p:nvPr/>
          </p:nvSpPr>
          <p:spPr bwMode="auto">
            <a:xfrm>
              <a:off x="2146300" y="2600325"/>
              <a:ext cx="1014413" cy="890588"/>
            </a:xfrm>
            <a:custGeom>
              <a:avLst/>
              <a:gdLst>
                <a:gd name="T0" fmla="*/ 0 w 797"/>
                <a:gd name="T1" fmla="*/ 0 h 699"/>
                <a:gd name="T2" fmla="*/ 2147483646 w 797"/>
                <a:gd name="T3" fmla="*/ 0 h 699"/>
                <a:gd name="T4" fmla="*/ 2147483646 w 797"/>
                <a:gd name="T5" fmla="*/ 2147483646 h 699"/>
                <a:gd name="T6" fmla="*/ 0 60000 65536"/>
                <a:gd name="T7" fmla="*/ 0 60000 65536"/>
                <a:gd name="T8" fmla="*/ 0 60000 65536"/>
              </a:gdLst>
              <a:ahLst/>
              <a:cxnLst>
                <a:cxn ang="T6">
                  <a:pos x="T0" y="T1"/>
                </a:cxn>
                <a:cxn ang="T7">
                  <a:pos x="T2" y="T3"/>
                </a:cxn>
                <a:cxn ang="T8">
                  <a:pos x="T4" y="T5"/>
                </a:cxn>
              </a:cxnLst>
              <a:rect l="0" t="0" r="r" b="b"/>
              <a:pathLst>
                <a:path w="797" h="699">
                  <a:moveTo>
                    <a:pt x="0" y="0"/>
                  </a:moveTo>
                  <a:lnTo>
                    <a:pt x="105" y="0"/>
                  </a:lnTo>
                  <a:lnTo>
                    <a:pt x="797" y="699"/>
                  </a:lnTo>
                </a:path>
              </a:pathLst>
            </a:custGeom>
            <a:noFill/>
            <a:ln w="22225">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6" name="Freeform 19"/>
            <p:cNvSpPr>
              <a:spLocks/>
            </p:cNvSpPr>
            <p:nvPr/>
          </p:nvSpPr>
          <p:spPr bwMode="auto">
            <a:xfrm>
              <a:off x="1941513" y="2947988"/>
              <a:ext cx="636587" cy="423862"/>
            </a:xfrm>
            <a:custGeom>
              <a:avLst/>
              <a:gdLst>
                <a:gd name="T0" fmla="*/ 0 w 499"/>
                <a:gd name="T1" fmla="*/ 0 h 334"/>
                <a:gd name="T2" fmla="*/ 2147483646 w 499"/>
                <a:gd name="T3" fmla="*/ 0 h 334"/>
                <a:gd name="T4" fmla="*/ 2147483646 w 499"/>
                <a:gd name="T5" fmla="*/ 2147483646 h 334"/>
                <a:gd name="T6" fmla="*/ 0 60000 65536"/>
                <a:gd name="T7" fmla="*/ 0 60000 65536"/>
                <a:gd name="T8" fmla="*/ 0 60000 65536"/>
              </a:gdLst>
              <a:ahLst/>
              <a:cxnLst>
                <a:cxn ang="T6">
                  <a:pos x="T0" y="T1"/>
                </a:cxn>
                <a:cxn ang="T7">
                  <a:pos x="T2" y="T3"/>
                </a:cxn>
                <a:cxn ang="T8">
                  <a:pos x="T4" y="T5"/>
                </a:cxn>
              </a:cxnLst>
              <a:rect l="0" t="0" r="r" b="b"/>
              <a:pathLst>
                <a:path w="499" h="334">
                  <a:moveTo>
                    <a:pt x="0" y="0"/>
                  </a:moveTo>
                  <a:lnTo>
                    <a:pt x="167" y="0"/>
                  </a:lnTo>
                  <a:lnTo>
                    <a:pt x="499" y="334"/>
                  </a:lnTo>
                </a:path>
              </a:pathLst>
            </a:custGeom>
            <a:noFill/>
            <a:ln w="22225">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7" name="Freeform 20"/>
            <p:cNvSpPr>
              <a:spLocks/>
            </p:cNvSpPr>
            <p:nvPr/>
          </p:nvSpPr>
          <p:spPr bwMode="auto">
            <a:xfrm>
              <a:off x="2043113" y="4281488"/>
              <a:ext cx="1014412" cy="190500"/>
            </a:xfrm>
            <a:custGeom>
              <a:avLst/>
              <a:gdLst>
                <a:gd name="T0" fmla="*/ 0 w 797"/>
                <a:gd name="T1" fmla="*/ 2147483646 h 150"/>
                <a:gd name="T2" fmla="*/ 2147483646 w 797"/>
                <a:gd name="T3" fmla="*/ 2147483646 h 150"/>
                <a:gd name="T4" fmla="*/ 2147483646 w 797"/>
                <a:gd name="T5" fmla="*/ 0 h 150"/>
                <a:gd name="T6" fmla="*/ 0 60000 65536"/>
                <a:gd name="T7" fmla="*/ 0 60000 65536"/>
                <a:gd name="T8" fmla="*/ 0 60000 65536"/>
              </a:gdLst>
              <a:ahLst/>
              <a:cxnLst>
                <a:cxn ang="T6">
                  <a:pos x="T0" y="T1"/>
                </a:cxn>
                <a:cxn ang="T7">
                  <a:pos x="T2" y="T3"/>
                </a:cxn>
                <a:cxn ang="T8">
                  <a:pos x="T4" y="T5"/>
                </a:cxn>
              </a:cxnLst>
              <a:rect l="0" t="0" r="r" b="b"/>
              <a:pathLst>
                <a:path w="797" h="150">
                  <a:moveTo>
                    <a:pt x="0" y="150"/>
                  </a:moveTo>
                  <a:lnTo>
                    <a:pt x="715" y="150"/>
                  </a:lnTo>
                  <a:lnTo>
                    <a:pt x="797" y="0"/>
                  </a:lnTo>
                </a:path>
              </a:pathLst>
            </a:custGeom>
            <a:noFill/>
            <a:ln w="22225">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8" name="Freeform 21"/>
            <p:cNvSpPr>
              <a:spLocks/>
            </p:cNvSpPr>
            <p:nvPr/>
          </p:nvSpPr>
          <p:spPr bwMode="auto">
            <a:xfrm>
              <a:off x="2555875" y="3773488"/>
              <a:ext cx="1427163" cy="1387475"/>
            </a:xfrm>
            <a:custGeom>
              <a:avLst/>
              <a:gdLst>
                <a:gd name="T0" fmla="*/ 0 w 1121"/>
                <a:gd name="T1" fmla="*/ 2147483646 h 1091"/>
                <a:gd name="T2" fmla="*/ 2147483646 w 1121"/>
                <a:gd name="T3" fmla="*/ 2147483646 h 1091"/>
                <a:gd name="T4" fmla="*/ 2147483646 w 1121"/>
                <a:gd name="T5" fmla="*/ 0 h 1091"/>
                <a:gd name="T6" fmla="*/ 0 60000 65536"/>
                <a:gd name="T7" fmla="*/ 0 60000 65536"/>
                <a:gd name="T8" fmla="*/ 0 60000 65536"/>
              </a:gdLst>
              <a:ahLst/>
              <a:cxnLst>
                <a:cxn ang="T6">
                  <a:pos x="T0" y="T1"/>
                </a:cxn>
                <a:cxn ang="T7">
                  <a:pos x="T2" y="T3"/>
                </a:cxn>
                <a:cxn ang="T8">
                  <a:pos x="T4" y="T5"/>
                </a:cxn>
              </a:cxnLst>
              <a:rect l="0" t="0" r="r" b="b"/>
              <a:pathLst>
                <a:path w="1121" h="1091">
                  <a:moveTo>
                    <a:pt x="0" y="1091"/>
                  </a:moveTo>
                  <a:lnTo>
                    <a:pt x="503" y="1091"/>
                  </a:lnTo>
                  <a:lnTo>
                    <a:pt x="1121" y="0"/>
                  </a:lnTo>
                </a:path>
              </a:pathLst>
            </a:custGeom>
            <a:noFill/>
            <a:ln w="22225">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9" name="Freeform 22"/>
            <p:cNvSpPr>
              <a:spLocks/>
            </p:cNvSpPr>
            <p:nvPr/>
          </p:nvSpPr>
          <p:spPr bwMode="auto">
            <a:xfrm>
              <a:off x="2754313" y="4032250"/>
              <a:ext cx="884237" cy="896938"/>
            </a:xfrm>
            <a:custGeom>
              <a:avLst/>
              <a:gdLst>
                <a:gd name="T0" fmla="*/ 0 w 695"/>
                <a:gd name="T1" fmla="*/ 2147483646 h 704"/>
                <a:gd name="T2" fmla="*/ 2147483646 w 695"/>
                <a:gd name="T3" fmla="*/ 2147483646 h 704"/>
                <a:gd name="T4" fmla="*/ 2147483646 w 695"/>
                <a:gd name="T5" fmla="*/ 0 h 704"/>
                <a:gd name="T6" fmla="*/ 0 60000 65536"/>
                <a:gd name="T7" fmla="*/ 0 60000 65536"/>
                <a:gd name="T8" fmla="*/ 0 60000 65536"/>
              </a:gdLst>
              <a:ahLst/>
              <a:cxnLst>
                <a:cxn ang="T6">
                  <a:pos x="T0" y="T1"/>
                </a:cxn>
                <a:cxn ang="T7">
                  <a:pos x="T2" y="T3"/>
                </a:cxn>
                <a:cxn ang="T8">
                  <a:pos x="T4" y="T5"/>
                </a:cxn>
              </a:cxnLst>
              <a:rect l="0" t="0" r="r" b="b"/>
              <a:pathLst>
                <a:path w="695" h="704">
                  <a:moveTo>
                    <a:pt x="0" y="704"/>
                  </a:moveTo>
                  <a:lnTo>
                    <a:pt x="246" y="704"/>
                  </a:lnTo>
                  <a:lnTo>
                    <a:pt x="695" y="0"/>
                  </a:lnTo>
                </a:path>
              </a:pathLst>
            </a:custGeom>
            <a:noFill/>
            <a:ln w="22225">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0" name="Freeform 23"/>
            <p:cNvSpPr>
              <a:spLocks/>
            </p:cNvSpPr>
            <p:nvPr/>
          </p:nvSpPr>
          <p:spPr bwMode="auto">
            <a:xfrm>
              <a:off x="3227388" y="3786188"/>
              <a:ext cx="1562100" cy="1606550"/>
            </a:xfrm>
            <a:custGeom>
              <a:avLst/>
              <a:gdLst>
                <a:gd name="T0" fmla="*/ 0 w 1227"/>
                <a:gd name="T1" fmla="*/ 2147483646 h 1263"/>
                <a:gd name="T2" fmla="*/ 2147483646 w 1227"/>
                <a:gd name="T3" fmla="*/ 2147483646 h 1263"/>
                <a:gd name="T4" fmla="*/ 2147483646 w 1227"/>
                <a:gd name="T5" fmla="*/ 0 h 1263"/>
                <a:gd name="T6" fmla="*/ 0 60000 65536"/>
                <a:gd name="T7" fmla="*/ 0 60000 65536"/>
                <a:gd name="T8" fmla="*/ 0 60000 65536"/>
              </a:gdLst>
              <a:ahLst/>
              <a:cxnLst>
                <a:cxn ang="T6">
                  <a:pos x="T0" y="T1"/>
                </a:cxn>
                <a:cxn ang="T7">
                  <a:pos x="T2" y="T3"/>
                </a:cxn>
                <a:cxn ang="T8">
                  <a:pos x="T4" y="T5"/>
                </a:cxn>
              </a:cxnLst>
              <a:rect l="0" t="0" r="r" b="b"/>
              <a:pathLst>
                <a:path w="1227" h="1263">
                  <a:moveTo>
                    <a:pt x="0" y="1263"/>
                  </a:moveTo>
                  <a:lnTo>
                    <a:pt x="428" y="1263"/>
                  </a:lnTo>
                  <a:lnTo>
                    <a:pt x="1227" y="0"/>
                  </a:lnTo>
                </a:path>
              </a:pathLst>
            </a:custGeom>
            <a:noFill/>
            <a:ln w="22225">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1" name="Freeform 24"/>
            <p:cNvSpPr>
              <a:spLocks/>
            </p:cNvSpPr>
            <p:nvPr/>
          </p:nvSpPr>
          <p:spPr bwMode="auto">
            <a:xfrm>
              <a:off x="4789488" y="2157413"/>
              <a:ext cx="1268412" cy="392112"/>
            </a:xfrm>
            <a:custGeom>
              <a:avLst/>
              <a:gdLst>
                <a:gd name="T0" fmla="*/ 2147483646 w 995"/>
                <a:gd name="T1" fmla="*/ 0 h 308"/>
                <a:gd name="T2" fmla="*/ 2147483646 w 995"/>
                <a:gd name="T3" fmla="*/ 0 h 308"/>
                <a:gd name="T4" fmla="*/ 0 w 995"/>
                <a:gd name="T5" fmla="*/ 2147483646 h 308"/>
                <a:gd name="T6" fmla="*/ 0 60000 65536"/>
                <a:gd name="T7" fmla="*/ 0 60000 65536"/>
                <a:gd name="T8" fmla="*/ 0 60000 65536"/>
              </a:gdLst>
              <a:ahLst/>
              <a:cxnLst>
                <a:cxn ang="T6">
                  <a:pos x="T0" y="T1"/>
                </a:cxn>
                <a:cxn ang="T7">
                  <a:pos x="T2" y="T3"/>
                </a:cxn>
                <a:cxn ang="T8">
                  <a:pos x="T4" y="T5"/>
                </a:cxn>
              </a:cxnLst>
              <a:rect l="0" t="0" r="r" b="b"/>
              <a:pathLst>
                <a:path w="995" h="308">
                  <a:moveTo>
                    <a:pt x="995" y="0"/>
                  </a:moveTo>
                  <a:lnTo>
                    <a:pt x="700" y="0"/>
                  </a:lnTo>
                  <a:lnTo>
                    <a:pt x="0" y="308"/>
                  </a:lnTo>
                </a:path>
              </a:pathLst>
            </a:custGeom>
            <a:noFill/>
            <a:ln w="22225">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2" name="Freeform 25"/>
            <p:cNvSpPr>
              <a:spLocks/>
            </p:cNvSpPr>
            <p:nvPr/>
          </p:nvSpPr>
          <p:spPr bwMode="auto">
            <a:xfrm>
              <a:off x="5133975" y="2352675"/>
              <a:ext cx="911225" cy="312738"/>
            </a:xfrm>
            <a:custGeom>
              <a:avLst/>
              <a:gdLst>
                <a:gd name="T0" fmla="*/ 2147483646 w 716"/>
                <a:gd name="T1" fmla="*/ 0 h 246"/>
                <a:gd name="T2" fmla="*/ 2147483646 w 716"/>
                <a:gd name="T3" fmla="*/ 0 h 246"/>
                <a:gd name="T4" fmla="*/ 0 w 716"/>
                <a:gd name="T5" fmla="*/ 2147483646 h 246"/>
                <a:gd name="T6" fmla="*/ 0 60000 65536"/>
                <a:gd name="T7" fmla="*/ 0 60000 65536"/>
                <a:gd name="T8" fmla="*/ 0 60000 65536"/>
              </a:gdLst>
              <a:ahLst/>
              <a:cxnLst>
                <a:cxn ang="T6">
                  <a:pos x="T0" y="T1"/>
                </a:cxn>
                <a:cxn ang="T7">
                  <a:pos x="T2" y="T3"/>
                </a:cxn>
                <a:cxn ang="T8">
                  <a:pos x="T4" y="T5"/>
                </a:cxn>
              </a:cxnLst>
              <a:rect l="0" t="0" r="r" b="b"/>
              <a:pathLst>
                <a:path w="716" h="246">
                  <a:moveTo>
                    <a:pt x="716" y="0"/>
                  </a:moveTo>
                  <a:lnTo>
                    <a:pt x="537" y="0"/>
                  </a:lnTo>
                  <a:lnTo>
                    <a:pt x="0" y="246"/>
                  </a:lnTo>
                </a:path>
              </a:pathLst>
            </a:custGeom>
            <a:noFill/>
            <a:ln w="22225">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3" name="Freeform 26"/>
            <p:cNvSpPr>
              <a:spLocks/>
            </p:cNvSpPr>
            <p:nvPr/>
          </p:nvSpPr>
          <p:spPr bwMode="auto">
            <a:xfrm>
              <a:off x="4035425" y="2679700"/>
              <a:ext cx="2008188" cy="806450"/>
            </a:xfrm>
            <a:custGeom>
              <a:avLst/>
              <a:gdLst>
                <a:gd name="T0" fmla="*/ 2147483646 w 1576"/>
                <a:gd name="T1" fmla="*/ 0 h 633"/>
                <a:gd name="T2" fmla="*/ 2147483646 w 1576"/>
                <a:gd name="T3" fmla="*/ 0 h 633"/>
                <a:gd name="T4" fmla="*/ 0 w 1576"/>
                <a:gd name="T5" fmla="*/ 2147483646 h 633"/>
                <a:gd name="T6" fmla="*/ 0 60000 65536"/>
                <a:gd name="T7" fmla="*/ 0 60000 65536"/>
                <a:gd name="T8" fmla="*/ 0 60000 65536"/>
              </a:gdLst>
              <a:ahLst/>
              <a:cxnLst>
                <a:cxn ang="T6">
                  <a:pos x="T0" y="T1"/>
                </a:cxn>
                <a:cxn ang="T7">
                  <a:pos x="T2" y="T3"/>
                </a:cxn>
                <a:cxn ang="T8">
                  <a:pos x="T4" y="T5"/>
                </a:cxn>
              </a:cxnLst>
              <a:rect l="0" t="0" r="r" b="b"/>
              <a:pathLst>
                <a:path w="1576" h="633">
                  <a:moveTo>
                    <a:pt x="1576" y="0"/>
                  </a:moveTo>
                  <a:lnTo>
                    <a:pt x="1447" y="0"/>
                  </a:lnTo>
                  <a:lnTo>
                    <a:pt x="0" y="633"/>
                  </a:lnTo>
                </a:path>
              </a:pathLst>
            </a:custGeom>
            <a:noFill/>
            <a:ln w="22225">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4" name="Freeform 27"/>
            <p:cNvSpPr>
              <a:spLocks/>
            </p:cNvSpPr>
            <p:nvPr/>
          </p:nvSpPr>
          <p:spPr bwMode="auto">
            <a:xfrm>
              <a:off x="4967288" y="3062288"/>
              <a:ext cx="1319212" cy="477837"/>
            </a:xfrm>
            <a:custGeom>
              <a:avLst/>
              <a:gdLst>
                <a:gd name="T0" fmla="*/ 0 w 1036"/>
                <a:gd name="T1" fmla="*/ 2147483646 h 375"/>
                <a:gd name="T2" fmla="*/ 2147483646 w 1036"/>
                <a:gd name="T3" fmla="*/ 2147483646 h 375"/>
                <a:gd name="T4" fmla="*/ 2147483646 w 1036"/>
                <a:gd name="T5" fmla="*/ 0 h 375"/>
                <a:gd name="T6" fmla="*/ 0 60000 65536"/>
                <a:gd name="T7" fmla="*/ 0 60000 65536"/>
                <a:gd name="T8" fmla="*/ 0 60000 65536"/>
              </a:gdLst>
              <a:ahLst/>
              <a:cxnLst>
                <a:cxn ang="T6">
                  <a:pos x="T0" y="T1"/>
                </a:cxn>
                <a:cxn ang="T7">
                  <a:pos x="T2" y="T3"/>
                </a:cxn>
                <a:cxn ang="T8">
                  <a:pos x="T4" y="T5"/>
                </a:cxn>
              </a:cxnLst>
              <a:rect l="0" t="0" r="r" b="b"/>
              <a:pathLst>
                <a:path w="1036" h="375">
                  <a:moveTo>
                    <a:pt x="0" y="375"/>
                  </a:moveTo>
                  <a:lnTo>
                    <a:pt x="1036" y="72"/>
                  </a:lnTo>
                  <a:lnTo>
                    <a:pt x="1036" y="0"/>
                  </a:lnTo>
                </a:path>
              </a:pathLst>
            </a:custGeom>
            <a:noFill/>
            <a:ln w="22225">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5" name="Line 28"/>
            <p:cNvSpPr>
              <a:spLocks noChangeShapeType="1"/>
            </p:cNvSpPr>
            <p:nvPr/>
          </p:nvSpPr>
          <p:spPr bwMode="auto">
            <a:xfrm flipH="1">
              <a:off x="6267450" y="4095750"/>
              <a:ext cx="647700" cy="0"/>
            </a:xfrm>
            <a:prstGeom prst="line">
              <a:avLst/>
            </a:prstGeom>
            <a:noFill/>
            <a:ln w="222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 name="Freeform 29"/>
            <p:cNvSpPr>
              <a:spLocks/>
            </p:cNvSpPr>
            <p:nvPr/>
          </p:nvSpPr>
          <p:spPr bwMode="auto">
            <a:xfrm>
              <a:off x="5751513" y="4022725"/>
              <a:ext cx="1177925" cy="455613"/>
            </a:xfrm>
            <a:custGeom>
              <a:avLst/>
              <a:gdLst>
                <a:gd name="T0" fmla="*/ 2147483646 w 925"/>
                <a:gd name="T1" fmla="*/ 2147483646 h 358"/>
                <a:gd name="T2" fmla="*/ 2147483646 w 925"/>
                <a:gd name="T3" fmla="*/ 2147483646 h 358"/>
                <a:gd name="T4" fmla="*/ 0 w 925"/>
                <a:gd name="T5" fmla="*/ 0 h 358"/>
                <a:gd name="T6" fmla="*/ 0 60000 65536"/>
                <a:gd name="T7" fmla="*/ 0 60000 65536"/>
                <a:gd name="T8" fmla="*/ 0 60000 65536"/>
              </a:gdLst>
              <a:ahLst/>
              <a:cxnLst>
                <a:cxn ang="T6">
                  <a:pos x="T0" y="T1"/>
                </a:cxn>
                <a:cxn ang="T7">
                  <a:pos x="T2" y="T3"/>
                </a:cxn>
                <a:cxn ang="T8">
                  <a:pos x="T4" y="T5"/>
                </a:cxn>
              </a:cxnLst>
              <a:rect l="0" t="0" r="r" b="b"/>
              <a:pathLst>
                <a:path w="925" h="358">
                  <a:moveTo>
                    <a:pt x="925" y="358"/>
                  </a:moveTo>
                  <a:lnTo>
                    <a:pt x="629" y="358"/>
                  </a:lnTo>
                  <a:lnTo>
                    <a:pt x="0" y="0"/>
                  </a:lnTo>
                </a:path>
              </a:pathLst>
            </a:custGeom>
            <a:noFill/>
            <a:ln w="22225">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7" name="Line 30"/>
            <p:cNvSpPr>
              <a:spLocks noChangeShapeType="1"/>
            </p:cNvSpPr>
            <p:nvPr/>
          </p:nvSpPr>
          <p:spPr bwMode="auto">
            <a:xfrm flipH="1">
              <a:off x="6373813" y="3825875"/>
              <a:ext cx="244475" cy="0"/>
            </a:xfrm>
            <a:prstGeom prst="line">
              <a:avLst/>
            </a:prstGeom>
            <a:noFill/>
            <a:ln w="19050">
              <a:solidFill>
                <a:srgbClr val="939598"/>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 name="Freeform 31"/>
            <p:cNvSpPr>
              <a:spLocks/>
            </p:cNvSpPr>
            <p:nvPr/>
          </p:nvSpPr>
          <p:spPr bwMode="auto">
            <a:xfrm>
              <a:off x="2433638" y="2197100"/>
              <a:ext cx="1282700" cy="860425"/>
            </a:xfrm>
            <a:custGeom>
              <a:avLst/>
              <a:gdLst>
                <a:gd name="T0" fmla="*/ 0 w 1007"/>
                <a:gd name="T1" fmla="*/ 0 h 676"/>
                <a:gd name="T2" fmla="*/ 2147483646 w 1007"/>
                <a:gd name="T3" fmla="*/ 0 h 676"/>
                <a:gd name="T4" fmla="*/ 2147483646 w 1007"/>
                <a:gd name="T5" fmla="*/ 2147483646 h 676"/>
                <a:gd name="T6" fmla="*/ 0 60000 65536"/>
                <a:gd name="T7" fmla="*/ 0 60000 65536"/>
                <a:gd name="T8" fmla="*/ 0 60000 65536"/>
              </a:gdLst>
              <a:ahLst/>
              <a:cxnLst>
                <a:cxn ang="T6">
                  <a:pos x="T0" y="T1"/>
                </a:cxn>
                <a:cxn ang="T7">
                  <a:pos x="T2" y="T3"/>
                </a:cxn>
                <a:cxn ang="T8">
                  <a:pos x="T4" y="T5"/>
                </a:cxn>
              </a:cxnLst>
              <a:rect l="0" t="0" r="r" b="b"/>
              <a:pathLst>
                <a:path w="1007" h="676">
                  <a:moveTo>
                    <a:pt x="0" y="0"/>
                  </a:moveTo>
                  <a:lnTo>
                    <a:pt x="341" y="0"/>
                  </a:lnTo>
                  <a:lnTo>
                    <a:pt x="1007" y="676"/>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9" name="Freeform 32"/>
            <p:cNvSpPr>
              <a:spLocks/>
            </p:cNvSpPr>
            <p:nvPr/>
          </p:nvSpPr>
          <p:spPr bwMode="auto">
            <a:xfrm>
              <a:off x="2174875" y="2406650"/>
              <a:ext cx="842963" cy="373063"/>
            </a:xfrm>
            <a:custGeom>
              <a:avLst/>
              <a:gdLst>
                <a:gd name="T0" fmla="*/ 0 w 661"/>
                <a:gd name="T1" fmla="*/ 0 h 294"/>
                <a:gd name="T2" fmla="*/ 2147483646 w 661"/>
                <a:gd name="T3" fmla="*/ 0 h 294"/>
                <a:gd name="T4" fmla="*/ 2147483646 w 661"/>
                <a:gd name="T5" fmla="*/ 2147483646 h 294"/>
                <a:gd name="T6" fmla="*/ 0 60000 65536"/>
                <a:gd name="T7" fmla="*/ 0 60000 65536"/>
                <a:gd name="T8" fmla="*/ 0 60000 65536"/>
              </a:gdLst>
              <a:ahLst/>
              <a:cxnLst>
                <a:cxn ang="T6">
                  <a:pos x="T0" y="T1"/>
                </a:cxn>
                <a:cxn ang="T7">
                  <a:pos x="T2" y="T3"/>
                </a:cxn>
                <a:cxn ang="T8">
                  <a:pos x="T4" y="T5"/>
                </a:cxn>
              </a:cxnLst>
              <a:rect l="0" t="0" r="r" b="b"/>
              <a:pathLst>
                <a:path w="661" h="294">
                  <a:moveTo>
                    <a:pt x="0" y="0"/>
                  </a:moveTo>
                  <a:lnTo>
                    <a:pt x="351" y="0"/>
                  </a:lnTo>
                  <a:lnTo>
                    <a:pt x="661" y="294"/>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0" name="Freeform 33"/>
            <p:cNvSpPr>
              <a:spLocks/>
            </p:cNvSpPr>
            <p:nvPr/>
          </p:nvSpPr>
          <p:spPr bwMode="auto">
            <a:xfrm>
              <a:off x="2147888" y="2600325"/>
              <a:ext cx="1016000" cy="892175"/>
            </a:xfrm>
            <a:custGeom>
              <a:avLst/>
              <a:gdLst>
                <a:gd name="T0" fmla="*/ 0 w 797"/>
                <a:gd name="T1" fmla="*/ 0 h 700"/>
                <a:gd name="T2" fmla="*/ 2147483646 w 797"/>
                <a:gd name="T3" fmla="*/ 0 h 700"/>
                <a:gd name="T4" fmla="*/ 2147483646 w 797"/>
                <a:gd name="T5" fmla="*/ 2147483646 h 700"/>
                <a:gd name="T6" fmla="*/ 0 60000 65536"/>
                <a:gd name="T7" fmla="*/ 0 60000 65536"/>
                <a:gd name="T8" fmla="*/ 0 60000 65536"/>
              </a:gdLst>
              <a:ahLst/>
              <a:cxnLst>
                <a:cxn ang="T6">
                  <a:pos x="T0" y="T1"/>
                </a:cxn>
                <a:cxn ang="T7">
                  <a:pos x="T2" y="T3"/>
                </a:cxn>
                <a:cxn ang="T8">
                  <a:pos x="T4" y="T5"/>
                </a:cxn>
              </a:cxnLst>
              <a:rect l="0" t="0" r="r" b="b"/>
              <a:pathLst>
                <a:path w="797" h="700">
                  <a:moveTo>
                    <a:pt x="0" y="0"/>
                  </a:moveTo>
                  <a:lnTo>
                    <a:pt x="105" y="0"/>
                  </a:lnTo>
                  <a:lnTo>
                    <a:pt x="797" y="70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1" name="Freeform 34"/>
            <p:cNvSpPr>
              <a:spLocks/>
            </p:cNvSpPr>
            <p:nvPr/>
          </p:nvSpPr>
          <p:spPr bwMode="auto">
            <a:xfrm>
              <a:off x="1944688" y="2947988"/>
              <a:ext cx="635000" cy="425450"/>
            </a:xfrm>
            <a:custGeom>
              <a:avLst/>
              <a:gdLst>
                <a:gd name="T0" fmla="*/ 0 w 499"/>
                <a:gd name="T1" fmla="*/ 0 h 334"/>
                <a:gd name="T2" fmla="*/ 2147483646 w 499"/>
                <a:gd name="T3" fmla="*/ 0 h 334"/>
                <a:gd name="T4" fmla="*/ 2147483646 w 499"/>
                <a:gd name="T5" fmla="*/ 2147483646 h 334"/>
                <a:gd name="T6" fmla="*/ 0 60000 65536"/>
                <a:gd name="T7" fmla="*/ 0 60000 65536"/>
                <a:gd name="T8" fmla="*/ 0 60000 65536"/>
              </a:gdLst>
              <a:ahLst/>
              <a:cxnLst>
                <a:cxn ang="T6">
                  <a:pos x="T0" y="T1"/>
                </a:cxn>
                <a:cxn ang="T7">
                  <a:pos x="T2" y="T3"/>
                </a:cxn>
                <a:cxn ang="T8">
                  <a:pos x="T4" y="T5"/>
                </a:cxn>
              </a:cxnLst>
              <a:rect l="0" t="0" r="r" b="b"/>
              <a:pathLst>
                <a:path w="499" h="334">
                  <a:moveTo>
                    <a:pt x="0" y="0"/>
                  </a:moveTo>
                  <a:lnTo>
                    <a:pt x="167" y="0"/>
                  </a:lnTo>
                  <a:lnTo>
                    <a:pt x="499" y="334"/>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2" name="Line 35"/>
            <p:cNvSpPr>
              <a:spLocks noChangeShapeType="1"/>
            </p:cNvSpPr>
            <p:nvPr/>
          </p:nvSpPr>
          <p:spPr bwMode="auto">
            <a:xfrm flipV="1">
              <a:off x="4743450" y="1951038"/>
              <a:ext cx="1588" cy="277812"/>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 name="Freeform 36"/>
            <p:cNvSpPr>
              <a:spLocks/>
            </p:cNvSpPr>
            <p:nvPr/>
          </p:nvSpPr>
          <p:spPr bwMode="auto">
            <a:xfrm>
              <a:off x="1927225" y="4275138"/>
              <a:ext cx="1135063" cy="185737"/>
            </a:xfrm>
            <a:custGeom>
              <a:avLst/>
              <a:gdLst>
                <a:gd name="T0" fmla="*/ 0 w 802"/>
                <a:gd name="T1" fmla="*/ 2147483646 h 145"/>
                <a:gd name="T2" fmla="*/ 2147483646 w 802"/>
                <a:gd name="T3" fmla="*/ 2147483646 h 145"/>
                <a:gd name="T4" fmla="*/ 2147483646 w 802"/>
                <a:gd name="T5" fmla="*/ 0 h 145"/>
                <a:gd name="T6" fmla="*/ 0 60000 65536"/>
                <a:gd name="T7" fmla="*/ 0 60000 65536"/>
                <a:gd name="T8" fmla="*/ 0 60000 65536"/>
              </a:gdLst>
              <a:ahLst/>
              <a:cxnLst>
                <a:cxn ang="T6">
                  <a:pos x="T0" y="T1"/>
                </a:cxn>
                <a:cxn ang="T7">
                  <a:pos x="T2" y="T3"/>
                </a:cxn>
                <a:cxn ang="T8">
                  <a:pos x="T4" y="T5"/>
                </a:cxn>
              </a:cxnLst>
              <a:rect l="0" t="0" r="r" b="b"/>
              <a:pathLst>
                <a:path w="802" h="145">
                  <a:moveTo>
                    <a:pt x="0" y="145"/>
                  </a:moveTo>
                  <a:lnTo>
                    <a:pt x="714" y="145"/>
                  </a:lnTo>
                  <a:lnTo>
                    <a:pt x="802"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4" name="Freeform 37"/>
            <p:cNvSpPr>
              <a:spLocks/>
            </p:cNvSpPr>
            <p:nvPr/>
          </p:nvSpPr>
          <p:spPr bwMode="auto">
            <a:xfrm>
              <a:off x="2559050" y="3773488"/>
              <a:ext cx="1425575" cy="1390650"/>
            </a:xfrm>
            <a:custGeom>
              <a:avLst/>
              <a:gdLst>
                <a:gd name="T0" fmla="*/ 0 w 1120"/>
                <a:gd name="T1" fmla="*/ 2147483646 h 1093"/>
                <a:gd name="T2" fmla="*/ 2147483646 w 1120"/>
                <a:gd name="T3" fmla="*/ 2147483646 h 1093"/>
                <a:gd name="T4" fmla="*/ 2147483646 w 1120"/>
                <a:gd name="T5" fmla="*/ 0 h 1093"/>
                <a:gd name="T6" fmla="*/ 0 60000 65536"/>
                <a:gd name="T7" fmla="*/ 0 60000 65536"/>
                <a:gd name="T8" fmla="*/ 0 60000 65536"/>
              </a:gdLst>
              <a:ahLst/>
              <a:cxnLst>
                <a:cxn ang="T6">
                  <a:pos x="T0" y="T1"/>
                </a:cxn>
                <a:cxn ang="T7">
                  <a:pos x="T2" y="T3"/>
                </a:cxn>
                <a:cxn ang="T8">
                  <a:pos x="T4" y="T5"/>
                </a:cxn>
              </a:cxnLst>
              <a:rect l="0" t="0" r="r" b="b"/>
              <a:pathLst>
                <a:path w="1120" h="1093">
                  <a:moveTo>
                    <a:pt x="0" y="1093"/>
                  </a:moveTo>
                  <a:lnTo>
                    <a:pt x="502" y="1093"/>
                  </a:lnTo>
                  <a:lnTo>
                    <a:pt x="1120"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5" name="Freeform 38"/>
            <p:cNvSpPr>
              <a:spLocks/>
            </p:cNvSpPr>
            <p:nvPr/>
          </p:nvSpPr>
          <p:spPr bwMode="auto">
            <a:xfrm>
              <a:off x="2755900" y="4035425"/>
              <a:ext cx="885825" cy="893763"/>
            </a:xfrm>
            <a:custGeom>
              <a:avLst/>
              <a:gdLst>
                <a:gd name="T0" fmla="*/ 0 w 695"/>
                <a:gd name="T1" fmla="*/ 2147483646 h 702"/>
                <a:gd name="T2" fmla="*/ 2147483646 w 695"/>
                <a:gd name="T3" fmla="*/ 2147483646 h 702"/>
                <a:gd name="T4" fmla="*/ 2147483646 w 695"/>
                <a:gd name="T5" fmla="*/ 0 h 702"/>
                <a:gd name="T6" fmla="*/ 0 60000 65536"/>
                <a:gd name="T7" fmla="*/ 0 60000 65536"/>
                <a:gd name="T8" fmla="*/ 0 60000 65536"/>
              </a:gdLst>
              <a:ahLst/>
              <a:cxnLst>
                <a:cxn ang="T6">
                  <a:pos x="T0" y="T1"/>
                </a:cxn>
                <a:cxn ang="T7">
                  <a:pos x="T2" y="T3"/>
                </a:cxn>
                <a:cxn ang="T8">
                  <a:pos x="T4" y="T5"/>
                </a:cxn>
              </a:cxnLst>
              <a:rect l="0" t="0" r="r" b="b"/>
              <a:pathLst>
                <a:path w="695" h="702">
                  <a:moveTo>
                    <a:pt x="0" y="702"/>
                  </a:moveTo>
                  <a:lnTo>
                    <a:pt x="246" y="702"/>
                  </a:lnTo>
                  <a:lnTo>
                    <a:pt x="695"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6" name="Freeform 39"/>
            <p:cNvSpPr>
              <a:spLocks/>
            </p:cNvSpPr>
            <p:nvPr/>
          </p:nvSpPr>
          <p:spPr bwMode="auto">
            <a:xfrm>
              <a:off x="3228975" y="3787775"/>
              <a:ext cx="1560513" cy="1608138"/>
            </a:xfrm>
            <a:custGeom>
              <a:avLst/>
              <a:gdLst>
                <a:gd name="T0" fmla="*/ 0 w 1226"/>
                <a:gd name="T1" fmla="*/ 2147483646 h 1263"/>
                <a:gd name="T2" fmla="*/ 2147483646 w 1226"/>
                <a:gd name="T3" fmla="*/ 2147483646 h 1263"/>
                <a:gd name="T4" fmla="*/ 2147483646 w 1226"/>
                <a:gd name="T5" fmla="*/ 0 h 1263"/>
                <a:gd name="T6" fmla="*/ 0 60000 65536"/>
                <a:gd name="T7" fmla="*/ 0 60000 65536"/>
                <a:gd name="T8" fmla="*/ 0 60000 65536"/>
              </a:gdLst>
              <a:ahLst/>
              <a:cxnLst>
                <a:cxn ang="T6">
                  <a:pos x="T0" y="T1"/>
                </a:cxn>
                <a:cxn ang="T7">
                  <a:pos x="T2" y="T3"/>
                </a:cxn>
                <a:cxn ang="T8">
                  <a:pos x="T4" y="T5"/>
                </a:cxn>
              </a:cxnLst>
              <a:rect l="0" t="0" r="r" b="b"/>
              <a:pathLst>
                <a:path w="1226" h="1263">
                  <a:moveTo>
                    <a:pt x="0" y="1263"/>
                  </a:moveTo>
                  <a:lnTo>
                    <a:pt x="429" y="1263"/>
                  </a:lnTo>
                  <a:lnTo>
                    <a:pt x="1226"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7" name="Freeform 40"/>
            <p:cNvSpPr>
              <a:spLocks/>
            </p:cNvSpPr>
            <p:nvPr/>
          </p:nvSpPr>
          <p:spPr bwMode="auto">
            <a:xfrm>
              <a:off x="4792663" y="2160588"/>
              <a:ext cx="1265237" cy="387350"/>
            </a:xfrm>
            <a:custGeom>
              <a:avLst/>
              <a:gdLst>
                <a:gd name="T0" fmla="*/ 2147483646 w 994"/>
                <a:gd name="T1" fmla="*/ 0 h 304"/>
                <a:gd name="T2" fmla="*/ 2147483646 w 994"/>
                <a:gd name="T3" fmla="*/ 0 h 304"/>
                <a:gd name="T4" fmla="*/ 0 w 994"/>
                <a:gd name="T5" fmla="*/ 2147483646 h 304"/>
                <a:gd name="T6" fmla="*/ 0 60000 65536"/>
                <a:gd name="T7" fmla="*/ 0 60000 65536"/>
                <a:gd name="T8" fmla="*/ 0 60000 65536"/>
              </a:gdLst>
              <a:ahLst/>
              <a:cxnLst>
                <a:cxn ang="T6">
                  <a:pos x="T0" y="T1"/>
                </a:cxn>
                <a:cxn ang="T7">
                  <a:pos x="T2" y="T3"/>
                </a:cxn>
                <a:cxn ang="T8">
                  <a:pos x="T4" y="T5"/>
                </a:cxn>
              </a:cxnLst>
              <a:rect l="0" t="0" r="r" b="b"/>
              <a:pathLst>
                <a:path w="994" h="304">
                  <a:moveTo>
                    <a:pt x="994" y="0"/>
                  </a:moveTo>
                  <a:lnTo>
                    <a:pt x="700" y="0"/>
                  </a:lnTo>
                  <a:lnTo>
                    <a:pt x="0" y="304"/>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8" name="Freeform 41"/>
            <p:cNvSpPr>
              <a:spLocks/>
            </p:cNvSpPr>
            <p:nvPr/>
          </p:nvSpPr>
          <p:spPr bwMode="auto">
            <a:xfrm>
              <a:off x="5135563" y="2352675"/>
              <a:ext cx="912812" cy="312738"/>
            </a:xfrm>
            <a:custGeom>
              <a:avLst/>
              <a:gdLst>
                <a:gd name="T0" fmla="*/ 2147483646 w 716"/>
                <a:gd name="T1" fmla="*/ 0 h 245"/>
                <a:gd name="T2" fmla="*/ 2147483646 w 716"/>
                <a:gd name="T3" fmla="*/ 0 h 245"/>
                <a:gd name="T4" fmla="*/ 0 w 716"/>
                <a:gd name="T5" fmla="*/ 2147483646 h 245"/>
                <a:gd name="T6" fmla="*/ 0 60000 65536"/>
                <a:gd name="T7" fmla="*/ 0 60000 65536"/>
                <a:gd name="T8" fmla="*/ 0 60000 65536"/>
              </a:gdLst>
              <a:ahLst/>
              <a:cxnLst>
                <a:cxn ang="T6">
                  <a:pos x="T0" y="T1"/>
                </a:cxn>
                <a:cxn ang="T7">
                  <a:pos x="T2" y="T3"/>
                </a:cxn>
                <a:cxn ang="T8">
                  <a:pos x="T4" y="T5"/>
                </a:cxn>
              </a:cxnLst>
              <a:rect l="0" t="0" r="r" b="b"/>
              <a:pathLst>
                <a:path w="716" h="245">
                  <a:moveTo>
                    <a:pt x="716" y="0"/>
                  </a:moveTo>
                  <a:lnTo>
                    <a:pt x="537" y="0"/>
                  </a:lnTo>
                  <a:lnTo>
                    <a:pt x="0" y="245"/>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9" name="Freeform 42"/>
            <p:cNvSpPr>
              <a:spLocks/>
            </p:cNvSpPr>
            <p:nvPr/>
          </p:nvSpPr>
          <p:spPr bwMode="auto">
            <a:xfrm>
              <a:off x="4035425" y="2681288"/>
              <a:ext cx="2012950" cy="804862"/>
            </a:xfrm>
            <a:custGeom>
              <a:avLst/>
              <a:gdLst>
                <a:gd name="T0" fmla="*/ 2147483646 w 1580"/>
                <a:gd name="T1" fmla="*/ 0 h 632"/>
                <a:gd name="T2" fmla="*/ 2147483646 w 1580"/>
                <a:gd name="T3" fmla="*/ 0 h 632"/>
                <a:gd name="T4" fmla="*/ 0 w 1580"/>
                <a:gd name="T5" fmla="*/ 2147483646 h 632"/>
                <a:gd name="T6" fmla="*/ 0 60000 65536"/>
                <a:gd name="T7" fmla="*/ 0 60000 65536"/>
                <a:gd name="T8" fmla="*/ 0 60000 65536"/>
              </a:gdLst>
              <a:ahLst/>
              <a:cxnLst>
                <a:cxn ang="T6">
                  <a:pos x="T0" y="T1"/>
                </a:cxn>
                <a:cxn ang="T7">
                  <a:pos x="T2" y="T3"/>
                </a:cxn>
                <a:cxn ang="T8">
                  <a:pos x="T4" y="T5"/>
                </a:cxn>
              </a:cxnLst>
              <a:rect l="0" t="0" r="r" b="b"/>
              <a:pathLst>
                <a:path w="1580" h="632">
                  <a:moveTo>
                    <a:pt x="1580" y="0"/>
                  </a:moveTo>
                  <a:lnTo>
                    <a:pt x="1449" y="0"/>
                  </a:lnTo>
                  <a:lnTo>
                    <a:pt x="0" y="632"/>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0" name="Freeform 43"/>
            <p:cNvSpPr>
              <a:spLocks/>
            </p:cNvSpPr>
            <p:nvPr/>
          </p:nvSpPr>
          <p:spPr bwMode="auto">
            <a:xfrm>
              <a:off x="4968875" y="3065463"/>
              <a:ext cx="1322388" cy="474662"/>
            </a:xfrm>
            <a:custGeom>
              <a:avLst/>
              <a:gdLst>
                <a:gd name="T0" fmla="*/ 0 w 1038"/>
                <a:gd name="T1" fmla="*/ 2147483646 h 373"/>
                <a:gd name="T2" fmla="*/ 2147483646 w 1038"/>
                <a:gd name="T3" fmla="*/ 2147483646 h 373"/>
                <a:gd name="T4" fmla="*/ 2147483646 w 1038"/>
                <a:gd name="T5" fmla="*/ 0 h 373"/>
                <a:gd name="T6" fmla="*/ 0 60000 65536"/>
                <a:gd name="T7" fmla="*/ 0 60000 65536"/>
                <a:gd name="T8" fmla="*/ 0 60000 65536"/>
              </a:gdLst>
              <a:ahLst/>
              <a:cxnLst>
                <a:cxn ang="T6">
                  <a:pos x="T0" y="T1"/>
                </a:cxn>
                <a:cxn ang="T7">
                  <a:pos x="T2" y="T3"/>
                </a:cxn>
                <a:cxn ang="T8">
                  <a:pos x="T4" y="T5"/>
                </a:cxn>
              </a:cxnLst>
              <a:rect l="0" t="0" r="r" b="b"/>
              <a:pathLst>
                <a:path w="1038" h="373">
                  <a:moveTo>
                    <a:pt x="0" y="373"/>
                  </a:moveTo>
                  <a:lnTo>
                    <a:pt x="1038" y="72"/>
                  </a:lnTo>
                  <a:lnTo>
                    <a:pt x="1038"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1" name="Line 44"/>
            <p:cNvSpPr>
              <a:spLocks noChangeShapeType="1"/>
            </p:cNvSpPr>
            <p:nvPr/>
          </p:nvSpPr>
          <p:spPr bwMode="auto">
            <a:xfrm flipH="1">
              <a:off x="6270625" y="4095750"/>
              <a:ext cx="647700" cy="1588"/>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 name="Freeform 45"/>
            <p:cNvSpPr>
              <a:spLocks/>
            </p:cNvSpPr>
            <p:nvPr/>
          </p:nvSpPr>
          <p:spPr bwMode="auto">
            <a:xfrm>
              <a:off x="5756275" y="4024313"/>
              <a:ext cx="1174750" cy="455612"/>
            </a:xfrm>
            <a:custGeom>
              <a:avLst/>
              <a:gdLst>
                <a:gd name="T0" fmla="*/ 2147483646 w 922"/>
                <a:gd name="T1" fmla="*/ 2147483646 h 358"/>
                <a:gd name="T2" fmla="*/ 2147483646 w 922"/>
                <a:gd name="T3" fmla="*/ 2147483646 h 358"/>
                <a:gd name="T4" fmla="*/ 0 w 922"/>
                <a:gd name="T5" fmla="*/ 0 h 358"/>
                <a:gd name="T6" fmla="*/ 0 60000 65536"/>
                <a:gd name="T7" fmla="*/ 0 60000 65536"/>
                <a:gd name="T8" fmla="*/ 0 60000 65536"/>
              </a:gdLst>
              <a:ahLst/>
              <a:cxnLst>
                <a:cxn ang="T6">
                  <a:pos x="T0" y="T1"/>
                </a:cxn>
                <a:cxn ang="T7">
                  <a:pos x="T2" y="T3"/>
                </a:cxn>
                <a:cxn ang="T8">
                  <a:pos x="T4" y="T5"/>
                </a:cxn>
              </a:cxnLst>
              <a:rect l="0" t="0" r="r" b="b"/>
              <a:pathLst>
                <a:path w="922" h="358">
                  <a:moveTo>
                    <a:pt x="922" y="358"/>
                  </a:moveTo>
                  <a:lnTo>
                    <a:pt x="626" y="358"/>
                  </a:lnTo>
                  <a:lnTo>
                    <a:pt x="0"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3" name="Rectangle 46"/>
            <p:cNvSpPr>
              <a:spLocks noChangeArrowheads="1"/>
            </p:cNvSpPr>
            <p:nvPr/>
          </p:nvSpPr>
          <p:spPr bwMode="auto">
            <a:xfrm>
              <a:off x="1062038" y="1916113"/>
              <a:ext cx="725487"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Frontal lobe</a:t>
              </a:r>
              <a:endParaRPr lang="en-US" sz="1000" b="1"/>
            </a:p>
          </p:txBody>
        </p:sp>
        <p:sp>
          <p:nvSpPr>
            <p:cNvPr id="134" name="Rectangle 47"/>
            <p:cNvSpPr>
              <a:spLocks noChangeArrowheads="1"/>
            </p:cNvSpPr>
            <p:nvPr/>
          </p:nvSpPr>
          <p:spPr bwMode="auto">
            <a:xfrm>
              <a:off x="6665913" y="3748088"/>
              <a:ext cx="82867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Occipital lobe</a:t>
              </a:r>
              <a:endParaRPr lang="en-US" sz="1000" b="1"/>
            </a:p>
          </p:txBody>
        </p:sp>
        <p:sp>
          <p:nvSpPr>
            <p:cNvPr id="135" name="Rectangle 48"/>
            <p:cNvSpPr>
              <a:spLocks noChangeArrowheads="1"/>
            </p:cNvSpPr>
            <p:nvPr/>
          </p:nvSpPr>
          <p:spPr bwMode="auto">
            <a:xfrm>
              <a:off x="5961063" y="1884363"/>
              <a:ext cx="750887"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Parietal lobe</a:t>
              </a:r>
              <a:endParaRPr lang="en-US" sz="1000" b="1"/>
            </a:p>
          </p:txBody>
        </p:sp>
        <p:sp>
          <p:nvSpPr>
            <p:cNvPr id="136" name="Rectangle 49"/>
            <p:cNvSpPr>
              <a:spLocks noChangeArrowheads="1"/>
            </p:cNvSpPr>
            <p:nvPr/>
          </p:nvSpPr>
          <p:spPr bwMode="auto">
            <a:xfrm>
              <a:off x="1214438" y="2324100"/>
              <a:ext cx="8509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premotor area</a:t>
              </a:r>
              <a:endParaRPr lang="en-US" sz="1000" b="1"/>
            </a:p>
          </p:txBody>
        </p:sp>
        <p:sp>
          <p:nvSpPr>
            <p:cNvPr id="137" name="Rectangle 50"/>
            <p:cNvSpPr>
              <a:spLocks noChangeArrowheads="1"/>
            </p:cNvSpPr>
            <p:nvPr/>
          </p:nvSpPr>
          <p:spPr bwMode="auto">
            <a:xfrm>
              <a:off x="4208463" y="2560638"/>
              <a:ext cx="3175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trunk</a:t>
              </a:r>
              <a:endParaRPr lang="en-US" sz="1000" b="1"/>
            </a:p>
          </p:txBody>
        </p:sp>
        <p:sp>
          <p:nvSpPr>
            <p:cNvPr id="138" name="Rectangle 51"/>
            <p:cNvSpPr>
              <a:spLocks noChangeArrowheads="1"/>
            </p:cNvSpPr>
            <p:nvPr/>
          </p:nvSpPr>
          <p:spPr bwMode="auto">
            <a:xfrm>
              <a:off x="4149725" y="2751138"/>
              <a:ext cx="23177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arm</a:t>
              </a:r>
              <a:endParaRPr lang="en-US" sz="1000" b="1"/>
            </a:p>
          </p:txBody>
        </p:sp>
        <p:sp>
          <p:nvSpPr>
            <p:cNvPr id="139" name="Rectangle 52"/>
            <p:cNvSpPr>
              <a:spLocks noChangeArrowheads="1"/>
            </p:cNvSpPr>
            <p:nvPr/>
          </p:nvSpPr>
          <p:spPr bwMode="auto">
            <a:xfrm>
              <a:off x="3860800" y="2927350"/>
              <a:ext cx="30321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hand</a:t>
              </a:r>
              <a:endParaRPr lang="en-US" sz="1000" b="1"/>
            </a:p>
          </p:txBody>
        </p:sp>
        <p:sp>
          <p:nvSpPr>
            <p:cNvPr id="140" name="Rectangle 53"/>
            <p:cNvSpPr>
              <a:spLocks noChangeArrowheads="1"/>
            </p:cNvSpPr>
            <p:nvPr/>
          </p:nvSpPr>
          <p:spPr bwMode="auto">
            <a:xfrm>
              <a:off x="3713163" y="3124200"/>
              <a:ext cx="252412"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face</a:t>
              </a:r>
              <a:endParaRPr lang="en-US" sz="1000" b="1"/>
            </a:p>
          </p:txBody>
        </p:sp>
        <p:sp>
          <p:nvSpPr>
            <p:cNvPr id="141" name="Rectangle 54"/>
            <p:cNvSpPr>
              <a:spLocks noChangeArrowheads="1"/>
            </p:cNvSpPr>
            <p:nvPr/>
          </p:nvSpPr>
          <p:spPr bwMode="auto">
            <a:xfrm>
              <a:off x="3656013" y="3311525"/>
              <a:ext cx="423862"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tongue</a:t>
              </a:r>
              <a:endParaRPr lang="en-US" sz="1000" b="1"/>
            </a:p>
          </p:txBody>
        </p:sp>
        <p:sp>
          <p:nvSpPr>
            <p:cNvPr id="142" name="Rectangle 55"/>
            <p:cNvSpPr>
              <a:spLocks noChangeArrowheads="1"/>
            </p:cNvSpPr>
            <p:nvPr/>
          </p:nvSpPr>
          <p:spPr bwMode="auto">
            <a:xfrm>
              <a:off x="4422775" y="2370138"/>
              <a:ext cx="1825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leg</a:t>
              </a:r>
              <a:endParaRPr lang="en-US" sz="1000" b="1"/>
            </a:p>
          </p:txBody>
        </p:sp>
        <p:sp>
          <p:nvSpPr>
            <p:cNvPr id="143" name="Text Box 56"/>
            <p:cNvSpPr txBox="1">
              <a:spLocks noChangeArrowheads="1"/>
            </p:cNvSpPr>
            <p:nvPr/>
          </p:nvSpPr>
          <p:spPr bwMode="auto">
            <a:xfrm>
              <a:off x="1213800" y="2115986"/>
              <a:ext cx="1245187" cy="153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cs typeface="ＭＳ Ｐゴシック" charset="0"/>
                </a:defRPr>
              </a:lvl2pPr>
              <a:lvl3pPr>
                <a:defRPr sz="2400">
                  <a:solidFill>
                    <a:schemeClr val="tx1"/>
                  </a:solidFill>
                  <a:latin typeface="Calibri" charset="0"/>
                  <a:ea typeface="ＭＳ Ｐゴシック" charset="0"/>
                  <a:cs typeface="ＭＳ Ｐゴシック" charset="0"/>
                </a:defRPr>
              </a:lvl3pPr>
              <a:lvl4pPr>
                <a:defRPr sz="2000">
                  <a:solidFill>
                    <a:schemeClr val="tx1"/>
                  </a:solidFill>
                  <a:latin typeface="Calibri" charset="0"/>
                  <a:ea typeface="ＭＳ Ｐゴシック" charset="0"/>
                  <a:cs typeface="ＭＳ Ｐゴシック" charset="0"/>
                </a:defRPr>
              </a:lvl4pPr>
              <a:lvl5pPr>
                <a:defRPr sz="2000">
                  <a:solidFill>
                    <a:schemeClr val="tx1"/>
                  </a:solidFill>
                  <a:latin typeface="Calibri" charset="0"/>
                  <a:ea typeface="ＭＳ Ｐゴシック" charset="0"/>
                  <a:cs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9pPr>
            </a:lstStyle>
            <a:p>
              <a:pPr eaLnBrk="1" hangingPunct="1"/>
              <a:r>
                <a:rPr lang="pt-BR" sz="1000" b="1"/>
                <a:t>primary motor area</a:t>
              </a:r>
              <a:endParaRPr lang="en-US" sz="1000" b="1"/>
            </a:p>
          </p:txBody>
        </p:sp>
        <p:sp>
          <p:nvSpPr>
            <p:cNvPr id="144" name="Text Box 57"/>
            <p:cNvSpPr txBox="1">
              <a:spLocks noChangeArrowheads="1"/>
            </p:cNvSpPr>
            <p:nvPr/>
          </p:nvSpPr>
          <p:spPr bwMode="auto">
            <a:xfrm>
              <a:off x="1213800" y="2524080"/>
              <a:ext cx="936337" cy="304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cs typeface="ＭＳ Ｐゴシック" charset="0"/>
                </a:defRPr>
              </a:lvl2pPr>
              <a:lvl3pPr>
                <a:defRPr sz="2400">
                  <a:solidFill>
                    <a:schemeClr val="tx1"/>
                  </a:solidFill>
                  <a:latin typeface="Calibri" charset="0"/>
                  <a:ea typeface="ＭＳ Ｐゴシック" charset="0"/>
                  <a:cs typeface="ＭＳ Ｐゴシック" charset="0"/>
                </a:defRPr>
              </a:lvl3pPr>
              <a:lvl4pPr>
                <a:defRPr sz="2000">
                  <a:solidFill>
                    <a:schemeClr val="tx1"/>
                  </a:solidFill>
                  <a:latin typeface="Calibri" charset="0"/>
                  <a:ea typeface="ＭＳ Ｐゴシック" charset="0"/>
                  <a:cs typeface="ＭＳ Ｐゴシック" charset="0"/>
                </a:defRPr>
              </a:lvl4pPr>
              <a:lvl5pPr>
                <a:defRPr sz="2000">
                  <a:solidFill>
                    <a:schemeClr val="tx1"/>
                  </a:solidFill>
                  <a:latin typeface="Calibri" charset="0"/>
                  <a:ea typeface="ＭＳ Ｐゴシック" charset="0"/>
                  <a:cs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9pPr>
            </a:lstStyle>
            <a:p>
              <a:pPr eaLnBrk="1" hangingPunct="1"/>
              <a:r>
                <a:rPr lang="en-US" sz="1000" b="1"/>
                <a:t>motor speech</a:t>
              </a:r>
            </a:p>
            <a:p>
              <a:pPr eaLnBrk="1" hangingPunct="1"/>
              <a:r>
                <a:rPr lang="en-US" sz="1000" b="1"/>
                <a:t>(Broca</a:t>
              </a:r>
              <a:r>
                <a:rPr lang="ja-JP" altLang="en-US" sz="1000" b="1"/>
                <a:t>’</a:t>
              </a:r>
              <a:r>
                <a:rPr lang="en-US" altLang="ja-JP" sz="1000" b="1"/>
                <a:t>s) area</a:t>
              </a:r>
              <a:endParaRPr lang="en-US" sz="1000" b="1"/>
            </a:p>
          </p:txBody>
        </p:sp>
        <p:sp>
          <p:nvSpPr>
            <p:cNvPr id="145" name="Text Box 58"/>
            <p:cNvSpPr txBox="1">
              <a:spLocks noChangeArrowheads="1"/>
            </p:cNvSpPr>
            <p:nvPr/>
          </p:nvSpPr>
          <p:spPr bwMode="auto">
            <a:xfrm>
              <a:off x="1213800" y="2879820"/>
              <a:ext cx="684783" cy="304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cs typeface="ＭＳ Ｐゴシック" charset="0"/>
                </a:defRPr>
              </a:lvl2pPr>
              <a:lvl3pPr>
                <a:defRPr sz="2400">
                  <a:solidFill>
                    <a:schemeClr val="tx1"/>
                  </a:solidFill>
                  <a:latin typeface="Calibri" charset="0"/>
                  <a:ea typeface="ＭＳ Ｐゴシック" charset="0"/>
                  <a:cs typeface="ＭＳ Ｐゴシック" charset="0"/>
                </a:defRPr>
              </a:lvl3pPr>
              <a:lvl4pPr>
                <a:defRPr sz="2000">
                  <a:solidFill>
                    <a:schemeClr val="tx1"/>
                  </a:solidFill>
                  <a:latin typeface="Calibri" charset="0"/>
                  <a:ea typeface="ＭＳ Ｐゴシック" charset="0"/>
                  <a:cs typeface="ＭＳ Ｐゴシック" charset="0"/>
                </a:defRPr>
              </a:lvl4pPr>
              <a:lvl5pPr>
                <a:defRPr sz="2000">
                  <a:solidFill>
                    <a:schemeClr val="tx1"/>
                  </a:solidFill>
                  <a:latin typeface="Calibri" charset="0"/>
                  <a:ea typeface="ＭＳ Ｐゴシック" charset="0"/>
                  <a:cs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9pPr>
            </a:lstStyle>
            <a:p>
              <a:pPr eaLnBrk="1" hangingPunct="1"/>
              <a:r>
                <a:rPr lang="en-US" sz="1000" b="1"/>
                <a:t>prefrontal</a:t>
              </a:r>
            </a:p>
            <a:p>
              <a:pPr eaLnBrk="1" hangingPunct="1"/>
              <a:r>
                <a:rPr lang="en-US" sz="1000" b="1"/>
                <a:t>area</a:t>
              </a:r>
            </a:p>
          </p:txBody>
        </p:sp>
        <p:sp>
          <p:nvSpPr>
            <p:cNvPr id="146" name="Text Box 59"/>
            <p:cNvSpPr txBox="1">
              <a:spLocks noChangeArrowheads="1"/>
            </p:cNvSpPr>
            <p:nvPr/>
          </p:nvSpPr>
          <p:spPr bwMode="auto">
            <a:xfrm>
              <a:off x="4295325" y="1773672"/>
              <a:ext cx="941927" cy="151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cs typeface="ＭＳ Ｐゴシック" charset="0"/>
                </a:defRPr>
              </a:lvl2pPr>
              <a:lvl3pPr>
                <a:defRPr sz="2400">
                  <a:solidFill>
                    <a:schemeClr val="tx1"/>
                  </a:solidFill>
                  <a:latin typeface="Calibri" charset="0"/>
                  <a:ea typeface="ＭＳ Ｐゴシック" charset="0"/>
                  <a:cs typeface="ＭＳ Ｐゴシック" charset="0"/>
                </a:defRPr>
              </a:lvl3pPr>
              <a:lvl4pPr>
                <a:defRPr sz="2000">
                  <a:solidFill>
                    <a:schemeClr val="tx1"/>
                  </a:solidFill>
                  <a:latin typeface="Calibri" charset="0"/>
                  <a:ea typeface="ＭＳ Ｐゴシック" charset="0"/>
                  <a:cs typeface="ＭＳ Ｐゴシック" charset="0"/>
                </a:defRPr>
              </a:lvl4pPr>
              <a:lvl5pPr>
                <a:defRPr sz="2000">
                  <a:solidFill>
                    <a:schemeClr val="tx1"/>
                  </a:solidFill>
                  <a:latin typeface="Calibri" charset="0"/>
                  <a:ea typeface="ＭＳ Ｐゴシック" charset="0"/>
                  <a:cs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9pPr>
            </a:lstStyle>
            <a:p>
              <a:pPr eaLnBrk="1" hangingPunct="1"/>
              <a:r>
                <a:rPr lang="en-US" sz="1000" b="1"/>
                <a:t>central sulcus</a:t>
              </a:r>
            </a:p>
          </p:txBody>
        </p:sp>
        <p:sp>
          <p:nvSpPr>
            <p:cNvPr id="147" name="Text Box 60"/>
            <p:cNvSpPr txBox="1">
              <a:spLocks noChangeArrowheads="1"/>
            </p:cNvSpPr>
            <p:nvPr/>
          </p:nvSpPr>
          <p:spPr bwMode="auto">
            <a:xfrm>
              <a:off x="6092533" y="2074372"/>
              <a:ext cx="1819567" cy="153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cs typeface="ＭＳ Ｐゴシック" charset="0"/>
                </a:defRPr>
              </a:lvl2pPr>
              <a:lvl3pPr>
                <a:defRPr sz="2400">
                  <a:solidFill>
                    <a:schemeClr val="tx1"/>
                  </a:solidFill>
                  <a:latin typeface="Calibri" charset="0"/>
                  <a:ea typeface="ＭＳ Ｐゴシック" charset="0"/>
                  <a:cs typeface="ＭＳ Ｐゴシック" charset="0"/>
                </a:defRPr>
              </a:lvl3pPr>
              <a:lvl4pPr>
                <a:defRPr sz="2000">
                  <a:solidFill>
                    <a:schemeClr val="tx1"/>
                  </a:solidFill>
                  <a:latin typeface="Calibri" charset="0"/>
                  <a:ea typeface="ＭＳ Ｐゴシック" charset="0"/>
                  <a:cs typeface="ＭＳ Ｐゴシック" charset="0"/>
                </a:defRPr>
              </a:lvl4pPr>
              <a:lvl5pPr>
                <a:defRPr sz="2000">
                  <a:solidFill>
                    <a:schemeClr val="tx1"/>
                  </a:solidFill>
                  <a:latin typeface="Calibri" charset="0"/>
                  <a:ea typeface="ＭＳ Ｐゴシック" charset="0"/>
                  <a:cs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9pPr>
            </a:lstStyle>
            <a:p>
              <a:pPr eaLnBrk="1" hangingPunct="1"/>
              <a:r>
                <a:rPr lang="pt-BR" sz="1000" b="1"/>
                <a:t>primary somatosensory area</a:t>
              </a:r>
              <a:endParaRPr lang="en-US" sz="1000" b="1"/>
            </a:p>
          </p:txBody>
        </p:sp>
        <p:sp>
          <p:nvSpPr>
            <p:cNvPr id="148" name="Text Box 61"/>
            <p:cNvSpPr txBox="1">
              <a:spLocks noChangeArrowheads="1"/>
            </p:cNvSpPr>
            <p:nvPr/>
          </p:nvSpPr>
          <p:spPr bwMode="auto">
            <a:xfrm>
              <a:off x="6092533" y="2266337"/>
              <a:ext cx="1081678" cy="306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cs typeface="ＭＳ Ｐゴシック" charset="0"/>
                </a:defRPr>
              </a:lvl2pPr>
              <a:lvl3pPr>
                <a:defRPr sz="2400">
                  <a:solidFill>
                    <a:schemeClr val="tx1"/>
                  </a:solidFill>
                  <a:latin typeface="Calibri" charset="0"/>
                  <a:ea typeface="ＭＳ Ｐゴシック" charset="0"/>
                  <a:cs typeface="ＭＳ Ｐゴシック" charset="0"/>
                </a:defRPr>
              </a:lvl3pPr>
              <a:lvl4pPr>
                <a:defRPr sz="2000">
                  <a:solidFill>
                    <a:schemeClr val="tx1"/>
                  </a:solidFill>
                  <a:latin typeface="Calibri" charset="0"/>
                  <a:ea typeface="ＭＳ Ｐゴシック" charset="0"/>
                  <a:cs typeface="ＭＳ Ｐゴシック" charset="0"/>
                </a:defRPr>
              </a:lvl4pPr>
              <a:lvl5pPr>
                <a:defRPr sz="2000">
                  <a:solidFill>
                    <a:schemeClr val="tx1"/>
                  </a:solidFill>
                  <a:latin typeface="Calibri" charset="0"/>
                  <a:ea typeface="ＭＳ Ｐゴシック" charset="0"/>
                  <a:cs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9pPr>
            </a:lstStyle>
            <a:p>
              <a:pPr eaLnBrk="1" hangingPunct="1"/>
              <a:r>
                <a:rPr lang="en-US" sz="1000" b="1"/>
                <a:t>somatosensory</a:t>
              </a:r>
            </a:p>
            <a:p>
              <a:pPr eaLnBrk="1" hangingPunct="1"/>
              <a:r>
                <a:rPr lang="en-US" sz="1000" b="1"/>
                <a:t>association area</a:t>
              </a:r>
            </a:p>
          </p:txBody>
        </p:sp>
        <p:sp>
          <p:nvSpPr>
            <p:cNvPr id="149" name="Text Box 62"/>
            <p:cNvSpPr txBox="1">
              <a:spLocks noChangeArrowheads="1"/>
            </p:cNvSpPr>
            <p:nvPr/>
          </p:nvSpPr>
          <p:spPr bwMode="auto">
            <a:xfrm>
              <a:off x="6092533" y="2593885"/>
              <a:ext cx="1179505" cy="153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cs typeface="ＭＳ Ｐゴシック" charset="0"/>
                </a:defRPr>
              </a:lvl2pPr>
              <a:lvl3pPr>
                <a:defRPr sz="2400">
                  <a:solidFill>
                    <a:schemeClr val="tx1"/>
                  </a:solidFill>
                  <a:latin typeface="Calibri" charset="0"/>
                  <a:ea typeface="ＭＳ Ｐゴシック" charset="0"/>
                  <a:cs typeface="ＭＳ Ｐゴシック" charset="0"/>
                </a:defRPr>
              </a:lvl3pPr>
              <a:lvl4pPr>
                <a:defRPr sz="2000">
                  <a:solidFill>
                    <a:schemeClr val="tx1"/>
                  </a:solidFill>
                  <a:latin typeface="Calibri" charset="0"/>
                  <a:ea typeface="ＭＳ Ｐゴシック" charset="0"/>
                  <a:cs typeface="ＭＳ Ｐゴシック" charset="0"/>
                </a:defRPr>
              </a:lvl4pPr>
              <a:lvl5pPr>
                <a:defRPr sz="2000">
                  <a:solidFill>
                    <a:schemeClr val="tx1"/>
                  </a:solidFill>
                  <a:latin typeface="Calibri" charset="0"/>
                  <a:ea typeface="ＭＳ Ｐゴシック" charset="0"/>
                  <a:cs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9pPr>
            </a:lstStyle>
            <a:p>
              <a:pPr eaLnBrk="1" hangingPunct="1"/>
              <a:r>
                <a:rPr lang="pt-BR" sz="1000" b="1" dirty="0" err="1"/>
                <a:t>primary</a:t>
              </a:r>
              <a:r>
                <a:rPr lang="pt-BR" sz="1000" b="1" dirty="0"/>
                <a:t> </a:t>
              </a:r>
              <a:r>
                <a:rPr lang="pt-BR" sz="1000" b="1" dirty="0" err="1"/>
                <a:t>taste</a:t>
              </a:r>
              <a:r>
                <a:rPr lang="pt-BR" sz="1000" b="1" dirty="0"/>
                <a:t> </a:t>
              </a:r>
              <a:r>
                <a:rPr lang="pt-BR" sz="1000" b="1" dirty="0" err="1"/>
                <a:t>area</a:t>
              </a:r>
              <a:endParaRPr lang="en-US" sz="1000" b="1" dirty="0"/>
            </a:p>
          </p:txBody>
        </p:sp>
        <p:sp>
          <p:nvSpPr>
            <p:cNvPr id="150" name="Text Box 63"/>
            <p:cNvSpPr txBox="1">
              <a:spLocks noChangeArrowheads="1"/>
            </p:cNvSpPr>
            <p:nvPr/>
          </p:nvSpPr>
          <p:spPr bwMode="auto">
            <a:xfrm>
              <a:off x="6163806" y="2905325"/>
              <a:ext cx="1688201" cy="151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cs typeface="ＭＳ Ｐゴシック" charset="0"/>
                </a:defRPr>
              </a:lvl2pPr>
              <a:lvl3pPr>
                <a:defRPr sz="2400">
                  <a:solidFill>
                    <a:schemeClr val="tx1"/>
                  </a:solidFill>
                  <a:latin typeface="Calibri" charset="0"/>
                  <a:ea typeface="ＭＳ Ｐゴシック" charset="0"/>
                  <a:cs typeface="ＭＳ Ｐゴシック" charset="0"/>
                </a:defRPr>
              </a:lvl3pPr>
              <a:lvl4pPr>
                <a:defRPr sz="2000">
                  <a:solidFill>
                    <a:schemeClr val="tx1"/>
                  </a:solidFill>
                  <a:latin typeface="Calibri" charset="0"/>
                  <a:ea typeface="ＭＳ Ｐゴシック" charset="0"/>
                  <a:cs typeface="ＭＳ Ｐゴシック" charset="0"/>
                </a:defRPr>
              </a:lvl4pPr>
              <a:lvl5pPr>
                <a:defRPr sz="2000">
                  <a:solidFill>
                    <a:schemeClr val="tx1"/>
                  </a:solidFill>
                  <a:latin typeface="Calibri" charset="0"/>
                  <a:ea typeface="ＭＳ Ｐゴシック" charset="0"/>
                  <a:cs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9pPr>
            </a:lstStyle>
            <a:p>
              <a:pPr eaLnBrk="1" hangingPunct="1"/>
              <a:r>
                <a:rPr lang="en-US" sz="1000" b="1"/>
                <a:t>general interpretation area</a:t>
              </a:r>
            </a:p>
          </p:txBody>
        </p:sp>
        <p:sp>
          <p:nvSpPr>
            <p:cNvPr id="151" name="Text Box 64"/>
            <p:cNvSpPr txBox="1">
              <a:spLocks noChangeArrowheads="1"/>
            </p:cNvSpPr>
            <p:nvPr/>
          </p:nvSpPr>
          <p:spPr bwMode="auto">
            <a:xfrm>
              <a:off x="6975763" y="4010131"/>
              <a:ext cx="742082" cy="304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cs typeface="ＭＳ Ｐゴシック" charset="0"/>
                </a:defRPr>
              </a:lvl2pPr>
              <a:lvl3pPr>
                <a:defRPr sz="2400">
                  <a:solidFill>
                    <a:schemeClr val="tx1"/>
                  </a:solidFill>
                  <a:latin typeface="Calibri" charset="0"/>
                  <a:ea typeface="ＭＳ Ｐゴシック" charset="0"/>
                  <a:cs typeface="ＭＳ Ｐゴシック" charset="0"/>
                </a:defRPr>
              </a:lvl3pPr>
              <a:lvl4pPr>
                <a:defRPr sz="2000">
                  <a:solidFill>
                    <a:schemeClr val="tx1"/>
                  </a:solidFill>
                  <a:latin typeface="Calibri" charset="0"/>
                  <a:ea typeface="ＭＳ Ｐゴシック" charset="0"/>
                  <a:cs typeface="ＭＳ Ｐゴシック" charset="0"/>
                </a:defRPr>
              </a:lvl4pPr>
              <a:lvl5pPr>
                <a:defRPr sz="2000">
                  <a:solidFill>
                    <a:schemeClr val="tx1"/>
                  </a:solidFill>
                  <a:latin typeface="Calibri" charset="0"/>
                  <a:ea typeface="ＭＳ Ｐゴシック" charset="0"/>
                  <a:cs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9pPr>
            </a:lstStyle>
            <a:p>
              <a:pPr eaLnBrk="1" hangingPunct="1"/>
              <a:r>
                <a:rPr lang="pt-BR" sz="1000" b="1"/>
                <a:t>primary</a:t>
              </a:r>
            </a:p>
            <a:p>
              <a:pPr eaLnBrk="1" hangingPunct="1"/>
              <a:r>
                <a:rPr lang="pt-BR" sz="1000" b="1"/>
                <a:t>visual area</a:t>
              </a:r>
              <a:endParaRPr lang="en-US" sz="1000" b="1"/>
            </a:p>
          </p:txBody>
        </p:sp>
        <p:sp>
          <p:nvSpPr>
            <p:cNvPr id="152" name="Text Box 65"/>
            <p:cNvSpPr txBox="1">
              <a:spLocks noChangeArrowheads="1"/>
            </p:cNvSpPr>
            <p:nvPr/>
          </p:nvSpPr>
          <p:spPr bwMode="auto">
            <a:xfrm>
              <a:off x="6975763" y="4402115"/>
              <a:ext cx="786803" cy="457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cs typeface="ＭＳ Ｐゴシック" charset="0"/>
                </a:defRPr>
              </a:lvl2pPr>
              <a:lvl3pPr>
                <a:defRPr sz="2400">
                  <a:solidFill>
                    <a:schemeClr val="tx1"/>
                  </a:solidFill>
                  <a:latin typeface="Calibri" charset="0"/>
                  <a:ea typeface="ＭＳ Ｐゴシック" charset="0"/>
                  <a:cs typeface="ＭＳ Ｐゴシック" charset="0"/>
                </a:defRPr>
              </a:lvl3pPr>
              <a:lvl4pPr>
                <a:defRPr sz="2000">
                  <a:solidFill>
                    <a:schemeClr val="tx1"/>
                  </a:solidFill>
                  <a:latin typeface="Calibri" charset="0"/>
                  <a:ea typeface="ＭＳ Ｐゴシック" charset="0"/>
                  <a:cs typeface="ＭＳ Ｐゴシック" charset="0"/>
                </a:defRPr>
              </a:lvl4pPr>
              <a:lvl5pPr>
                <a:defRPr sz="2000">
                  <a:solidFill>
                    <a:schemeClr val="tx1"/>
                  </a:solidFill>
                  <a:latin typeface="Calibri" charset="0"/>
                  <a:ea typeface="ＭＳ Ｐゴシック" charset="0"/>
                  <a:cs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9pPr>
            </a:lstStyle>
            <a:p>
              <a:pPr eaLnBrk="1" hangingPunct="1"/>
              <a:r>
                <a:rPr lang="en-US" sz="1000" b="1"/>
                <a:t>visual</a:t>
              </a:r>
            </a:p>
            <a:p>
              <a:pPr eaLnBrk="1" hangingPunct="1"/>
              <a:r>
                <a:rPr lang="en-US" sz="1000" b="1"/>
                <a:t>association</a:t>
              </a:r>
            </a:p>
            <a:p>
              <a:pPr eaLnBrk="1" hangingPunct="1"/>
              <a:r>
                <a:rPr lang="en-US" sz="1000" b="1"/>
                <a:t>area</a:t>
              </a:r>
            </a:p>
          </p:txBody>
        </p:sp>
        <p:sp>
          <p:nvSpPr>
            <p:cNvPr id="153" name="Text Box 66"/>
            <p:cNvSpPr txBox="1">
              <a:spLocks noChangeArrowheads="1"/>
            </p:cNvSpPr>
            <p:nvPr/>
          </p:nvSpPr>
          <p:spPr bwMode="auto">
            <a:xfrm>
              <a:off x="1061470" y="4376609"/>
              <a:ext cx="898604" cy="153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cs typeface="ＭＳ Ｐゴシック" charset="0"/>
                </a:defRPr>
              </a:lvl2pPr>
              <a:lvl3pPr>
                <a:defRPr sz="2400">
                  <a:solidFill>
                    <a:schemeClr val="tx1"/>
                  </a:solidFill>
                  <a:latin typeface="Calibri" charset="0"/>
                  <a:ea typeface="ＭＳ Ｐゴシック" charset="0"/>
                  <a:cs typeface="ＭＳ Ｐゴシック" charset="0"/>
                </a:defRPr>
              </a:lvl3pPr>
              <a:lvl4pPr>
                <a:defRPr sz="2000">
                  <a:solidFill>
                    <a:schemeClr val="tx1"/>
                  </a:solidFill>
                  <a:latin typeface="Calibri" charset="0"/>
                  <a:ea typeface="ＭＳ Ｐゴシック" charset="0"/>
                  <a:cs typeface="ＭＳ Ｐゴシック" charset="0"/>
                </a:defRPr>
              </a:lvl4pPr>
              <a:lvl5pPr>
                <a:defRPr sz="2000">
                  <a:solidFill>
                    <a:schemeClr val="tx1"/>
                  </a:solidFill>
                  <a:latin typeface="Calibri" charset="0"/>
                  <a:ea typeface="ＭＳ Ｐゴシック" charset="0"/>
                  <a:cs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9pPr>
            </a:lstStyle>
            <a:p>
              <a:pPr eaLnBrk="1" hangingPunct="1"/>
              <a:r>
                <a:rPr lang="en-US" sz="1000" b="1"/>
                <a:t>lateral sulcus</a:t>
              </a:r>
            </a:p>
          </p:txBody>
        </p:sp>
        <p:sp>
          <p:nvSpPr>
            <p:cNvPr id="154" name="Text Box 67"/>
            <p:cNvSpPr txBox="1">
              <a:spLocks noChangeArrowheads="1"/>
            </p:cNvSpPr>
            <p:nvPr/>
          </p:nvSpPr>
          <p:spPr bwMode="auto">
            <a:xfrm>
              <a:off x="1061470" y="4639722"/>
              <a:ext cx="957300" cy="153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cs typeface="ＭＳ Ｐゴシック" charset="0"/>
                </a:defRPr>
              </a:lvl2pPr>
              <a:lvl3pPr>
                <a:defRPr sz="2400">
                  <a:solidFill>
                    <a:schemeClr val="tx1"/>
                  </a:solidFill>
                  <a:latin typeface="Calibri" charset="0"/>
                  <a:ea typeface="ＭＳ Ｐゴシック" charset="0"/>
                  <a:cs typeface="ＭＳ Ｐゴシック" charset="0"/>
                </a:defRPr>
              </a:lvl3pPr>
              <a:lvl4pPr>
                <a:defRPr sz="2000">
                  <a:solidFill>
                    <a:schemeClr val="tx1"/>
                  </a:solidFill>
                  <a:latin typeface="Calibri" charset="0"/>
                  <a:ea typeface="ＭＳ Ｐゴシック" charset="0"/>
                  <a:cs typeface="ＭＳ Ｐゴシック" charset="0"/>
                </a:defRPr>
              </a:lvl4pPr>
              <a:lvl5pPr>
                <a:defRPr sz="2000">
                  <a:solidFill>
                    <a:schemeClr val="tx1"/>
                  </a:solidFill>
                  <a:latin typeface="Calibri" charset="0"/>
                  <a:ea typeface="ＭＳ Ｐゴシック" charset="0"/>
                  <a:cs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9pPr>
            </a:lstStyle>
            <a:p>
              <a:pPr eaLnBrk="1" hangingPunct="1"/>
              <a:r>
                <a:rPr lang="en-US" sz="1000" b="1"/>
                <a:t>Temporal lobe</a:t>
              </a:r>
            </a:p>
          </p:txBody>
        </p:sp>
        <p:sp>
          <p:nvSpPr>
            <p:cNvPr id="155" name="Text Box 68"/>
            <p:cNvSpPr txBox="1">
              <a:spLocks noChangeArrowheads="1"/>
            </p:cNvSpPr>
            <p:nvPr/>
          </p:nvSpPr>
          <p:spPr bwMode="auto">
            <a:xfrm>
              <a:off x="1160695" y="4854508"/>
              <a:ext cx="1615530" cy="153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cs typeface="ＭＳ Ｐゴシック" charset="0"/>
                </a:defRPr>
              </a:lvl2pPr>
              <a:lvl3pPr>
                <a:defRPr sz="2400">
                  <a:solidFill>
                    <a:schemeClr val="tx1"/>
                  </a:solidFill>
                  <a:latin typeface="Calibri" charset="0"/>
                  <a:ea typeface="ＭＳ Ｐゴシック" charset="0"/>
                  <a:cs typeface="ＭＳ Ｐゴシック" charset="0"/>
                </a:defRPr>
              </a:lvl3pPr>
              <a:lvl4pPr>
                <a:defRPr sz="2000">
                  <a:solidFill>
                    <a:schemeClr val="tx1"/>
                  </a:solidFill>
                  <a:latin typeface="Calibri" charset="0"/>
                  <a:ea typeface="ＭＳ Ｐゴシック" charset="0"/>
                  <a:cs typeface="ＭＳ Ｐゴシック" charset="0"/>
                </a:defRPr>
              </a:lvl4pPr>
              <a:lvl5pPr>
                <a:defRPr sz="2000">
                  <a:solidFill>
                    <a:schemeClr val="tx1"/>
                  </a:solidFill>
                  <a:latin typeface="Calibri" charset="0"/>
                  <a:ea typeface="ＭＳ Ｐゴシック" charset="0"/>
                  <a:cs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9pPr>
            </a:lstStyle>
            <a:p>
              <a:pPr eaLnBrk="1" hangingPunct="1"/>
              <a:r>
                <a:rPr lang="en-US" sz="1000" b="1"/>
                <a:t>auditory association area</a:t>
              </a:r>
            </a:p>
          </p:txBody>
        </p:sp>
        <p:sp>
          <p:nvSpPr>
            <p:cNvPr id="156" name="Text Box 69"/>
            <p:cNvSpPr txBox="1">
              <a:spLocks noChangeArrowheads="1"/>
            </p:cNvSpPr>
            <p:nvPr/>
          </p:nvSpPr>
          <p:spPr bwMode="auto">
            <a:xfrm>
              <a:off x="1160695" y="5078691"/>
              <a:ext cx="1383542" cy="151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cs typeface="ＭＳ Ｐゴシック" charset="0"/>
                </a:defRPr>
              </a:lvl2pPr>
              <a:lvl3pPr>
                <a:defRPr sz="2400">
                  <a:solidFill>
                    <a:schemeClr val="tx1"/>
                  </a:solidFill>
                  <a:latin typeface="Calibri" charset="0"/>
                  <a:ea typeface="ＭＳ Ｐゴシック" charset="0"/>
                  <a:cs typeface="ＭＳ Ｐゴシック" charset="0"/>
                </a:defRPr>
              </a:lvl3pPr>
              <a:lvl4pPr>
                <a:defRPr sz="2000">
                  <a:solidFill>
                    <a:schemeClr val="tx1"/>
                  </a:solidFill>
                  <a:latin typeface="Calibri" charset="0"/>
                  <a:ea typeface="ＭＳ Ｐゴシック" charset="0"/>
                  <a:cs typeface="ＭＳ Ｐゴシック" charset="0"/>
                </a:defRPr>
              </a:lvl4pPr>
              <a:lvl5pPr>
                <a:defRPr sz="2000">
                  <a:solidFill>
                    <a:schemeClr val="tx1"/>
                  </a:solidFill>
                  <a:latin typeface="Calibri" charset="0"/>
                  <a:ea typeface="ＭＳ Ｐゴシック" charset="0"/>
                  <a:cs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9pPr>
            </a:lstStyle>
            <a:p>
              <a:pPr eaLnBrk="1" hangingPunct="1"/>
              <a:r>
                <a:rPr lang="pt-BR" sz="1000" b="1"/>
                <a:t>primary auditory area</a:t>
              </a:r>
              <a:endParaRPr lang="en-US" sz="1000" b="1"/>
            </a:p>
          </p:txBody>
        </p:sp>
        <p:sp>
          <p:nvSpPr>
            <p:cNvPr id="157" name="Text Box 70"/>
            <p:cNvSpPr txBox="1">
              <a:spLocks noChangeArrowheads="1"/>
            </p:cNvSpPr>
            <p:nvPr/>
          </p:nvSpPr>
          <p:spPr bwMode="auto">
            <a:xfrm>
              <a:off x="1160695" y="5313613"/>
              <a:ext cx="2127021" cy="151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cs typeface="ＭＳ Ｐゴシック" charset="0"/>
                </a:defRPr>
              </a:lvl2pPr>
              <a:lvl3pPr>
                <a:defRPr sz="2400">
                  <a:solidFill>
                    <a:schemeClr val="tx1"/>
                  </a:solidFill>
                  <a:latin typeface="Calibri" charset="0"/>
                  <a:ea typeface="ＭＳ Ｐゴシック" charset="0"/>
                  <a:cs typeface="ＭＳ Ｐゴシック" charset="0"/>
                </a:defRPr>
              </a:lvl3pPr>
              <a:lvl4pPr>
                <a:defRPr sz="2000">
                  <a:solidFill>
                    <a:schemeClr val="tx1"/>
                  </a:solidFill>
                  <a:latin typeface="Calibri" charset="0"/>
                  <a:ea typeface="ＭＳ Ｐゴシック" charset="0"/>
                  <a:cs typeface="ＭＳ Ｐゴシック" charset="0"/>
                </a:defRPr>
              </a:lvl4pPr>
              <a:lvl5pPr>
                <a:defRPr sz="2000">
                  <a:solidFill>
                    <a:schemeClr val="tx1"/>
                  </a:solidFill>
                  <a:latin typeface="Calibri" charset="0"/>
                  <a:ea typeface="ＭＳ Ｐゴシック" charset="0"/>
                  <a:cs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9pPr>
            </a:lstStyle>
            <a:p>
              <a:pPr eaLnBrk="1" hangingPunct="1"/>
              <a:r>
                <a:rPr lang="pt-BR" sz="1000" b="1"/>
                <a:t>sensory speech (Wernicke’s) area</a:t>
              </a:r>
              <a:endParaRPr lang="en-US" sz="1000" b="1"/>
            </a:p>
          </p:txBody>
        </p:sp>
      </p:grpSp>
    </p:spTree>
    <p:extLst>
      <p:ext uri="{BB962C8B-B14F-4D97-AF65-F5344CB8AC3E}">
        <p14:creationId xmlns:p14="http://schemas.microsoft.com/office/powerpoint/2010/main" val="2560432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82" y="0"/>
            <a:ext cx="8824526" cy="659535"/>
          </a:xfrm>
        </p:spPr>
        <p:txBody>
          <a:bodyPr>
            <a:normAutofit/>
          </a:bodyPr>
          <a:lstStyle/>
          <a:p>
            <a:r>
              <a:rPr lang="en-US" sz="2200" dirty="0"/>
              <a:t>Evolution of the nervous system: Invertebrates</a:t>
            </a:r>
          </a:p>
        </p:txBody>
      </p:sp>
      <p:sp>
        <p:nvSpPr>
          <p:cNvPr id="11" name="Text Placeholder 10"/>
          <p:cNvSpPr>
            <a:spLocks noGrp="1"/>
          </p:cNvSpPr>
          <p:nvPr>
            <p:ph type="body" sz="quarter" idx="14"/>
          </p:nvPr>
        </p:nvSpPr>
        <p:spPr>
          <a:xfrm>
            <a:off x="176168" y="799049"/>
            <a:ext cx="5300613" cy="5259901"/>
          </a:xfrm>
        </p:spPr>
        <p:txBody>
          <a:bodyPr wrap="square">
            <a:spAutoFit/>
          </a:bodyPr>
          <a:lstStyle/>
          <a:p>
            <a:pPr marL="457200" indent="-457200">
              <a:buFont typeface="Arial"/>
              <a:buChar char="•"/>
            </a:pPr>
            <a:r>
              <a:rPr lang="en-US" sz="2400" dirty="0">
                <a:solidFill>
                  <a:srgbClr val="000000"/>
                </a:solidFill>
              </a:rPr>
              <a:t>Hydras</a:t>
            </a:r>
          </a:p>
          <a:p>
            <a:pPr marL="781050" lvl="1" indent="-368300">
              <a:buFont typeface="Arial"/>
              <a:buChar char="•"/>
            </a:pPr>
            <a:r>
              <a:rPr lang="en-US" sz="2200" dirty="0">
                <a:solidFill>
                  <a:srgbClr val="000000"/>
                </a:solidFill>
              </a:rPr>
              <a:t>Nerve net: neurons in contact with one another and in contact with contractile epitheliomuscular cells</a:t>
            </a:r>
          </a:p>
          <a:p>
            <a:pPr marL="457200" indent="-457200">
              <a:buFont typeface="Arial"/>
              <a:buChar char="•"/>
            </a:pPr>
            <a:r>
              <a:rPr lang="en-US" sz="2400" dirty="0">
                <a:solidFill>
                  <a:srgbClr val="000000"/>
                </a:solidFill>
              </a:rPr>
              <a:t>Planarians</a:t>
            </a:r>
          </a:p>
          <a:p>
            <a:pPr marL="781050" lvl="1" indent="-368300">
              <a:buFont typeface="Arial"/>
              <a:buChar char="•"/>
            </a:pPr>
            <a:r>
              <a:rPr lang="en-US" sz="2200" dirty="0">
                <a:solidFill>
                  <a:srgbClr val="000000"/>
                </a:solidFill>
              </a:rPr>
              <a:t>Ladder-like nervous system</a:t>
            </a:r>
          </a:p>
          <a:p>
            <a:pPr marL="781050" lvl="1" indent="-368300">
              <a:buFont typeface="Arial"/>
              <a:buChar char="•"/>
            </a:pPr>
            <a:r>
              <a:rPr lang="en-US" sz="2200" dirty="0">
                <a:solidFill>
                  <a:srgbClr val="000000"/>
                </a:solidFill>
              </a:rPr>
              <a:t>Cephalization - a concentration of ganglia and sensory receptors in the head</a:t>
            </a:r>
          </a:p>
          <a:p>
            <a:pPr marL="457200" indent="-457200">
              <a:buFont typeface="Arial"/>
              <a:buChar char="•"/>
            </a:pPr>
            <a:r>
              <a:rPr lang="en-US" sz="2400" dirty="0">
                <a:solidFill>
                  <a:srgbClr val="000000"/>
                </a:solidFill>
              </a:rPr>
              <a:t>Annelids, Arthropods and Mollusks</a:t>
            </a:r>
          </a:p>
          <a:p>
            <a:pPr marL="781050" lvl="1" indent="-368300">
              <a:buFont typeface="Arial"/>
              <a:buChar char="•"/>
            </a:pPr>
            <a:r>
              <a:rPr lang="en-US" dirty="0">
                <a:solidFill>
                  <a:srgbClr val="000000"/>
                </a:solidFill>
              </a:rPr>
              <a:t>Complex animals</a:t>
            </a:r>
          </a:p>
          <a:p>
            <a:pPr marL="781050" lvl="1" indent="-368300">
              <a:buFont typeface="Arial"/>
              <a:buChar char="•"/>
            </a:pPr>
            <a:r>
              <a:rPr lang="en-US" dirty="0">
                <a:solidFill>
                  <a:srgbClr val="000000"/>
                </a:solidFill>
              </a:rPr>
              <a:t>True nervous systems</a:t>
            </a:r>
          </a:p>
        </p:txBody>
      </p:sp>
      <p:grpSp>
        <p:nvGrpSpPr>
          <p:cNvPr id="3" name="Group 2">
            <a:extLst>
              <a:ext uri="{FF2B5EF4-FFF2-40B4-BE49-F238E27FC236}">
                <a16:creationId xmlns:a16="http://schemas.microsoft.com/office/drawing/2014/main" id="{5C94F922-78C1-45B4-B4A8-7DF706AC4F85}"/>
              </a:ext>
            </a:extLst>
          </p:cNvPr>
          <p:cNvGrpSpPr/>
          <p:nvPr/>
        </p:nvGrpSpPr>
        <p:grpSpPr>
          <a:xfrm>
            <a:off x="5017361" y="811004"/>
            <a:ext cx="3616164" cy="5639076"/>
            <a:chOff x="4841192" y="811004"/>
            <a:chExt cx="3616164" cy="5639076"/>
          </a:xfrm>
        </p:grpSpPr>
        <p:pic>
          <p:nvPicPr>
            <p:cNvPr id="4" name="Picture 1">
              <a:extLst>
                <a:ext uri="{FF2B5EF4-FFF2-40B4-BE49-F238E27FC236}">
                  <a16:creationId xmlns:a16="http://schemas.microsoft.com/office/drawing/2014/main" id="{93EFE5C1-1159-48BE-A4B7-AB674300CF9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3016" t="4259" r="72350" b="56947"/>
            <a:stretch/>
          </p:blipFill>
          <p:spPr bwMode="auto">
            <a:xfrm>
              <a:off x="5724192" y="811004"/>
              <a:ext cx="1296913" cy="192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
              <a:extLst>
                <a:ext uri="{FF2B5EF4-FFF2-40B4-BE49-F238E27FC236}">
                  <a16:creationId xmlns:a16="http://schemas.microsoft.com/office/drawing/2014/main" id="{07CC4548-6CDA-4DFB-ADB2-5B2B7E7B6965}"/>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75367" b="57750"/>
            <a:stretch/>
          </p:blipFill>
          <p:spPr bwMode="auto">
            <a:xfrm>
              <a:off x="7209792" y="2213888"/>
              <a:ext cx="1247564" cy="2011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
              <a:extLst>
                <a:ext uri="{FF2B5EF4-FFF2-40B4-BE49-F238E27FC236}">
                  <a16:creationId xmlns:a16="http://schemas.microsoft.com/office/drawing/2014/main" id="{FE4351E3-7897-4754-B356-3F2EEC67962F}"/>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59168" r="33820"/>
            <a:stretch/>
          </p:blipFill>
          <p:spPr bwMode="auto">
            <a:xfrm>
              <a:off x="4841192" y="4438400"/>
              <a:ext cx="3468038" cy="2011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74597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igure" descr="Illustration shows parts of the limbic system. The thalamus and hypothalamus are located in the cavity in the center of the cerebral cortex. The cingulate gyrus is part of the cerebral cortex that wraps around the upper part of the basal ganglia. The hippocampus is part of the cerebral cortex located beneath the thalamus. The amygdala is located at the end of the basal ganglia.">
            <a:extLst>
              <a:ext uri="{FF2B5EF4-FFF2-40B4-BE49-F238E27FC236}">
                <a16:creationId xmlns:a16="http://schemas.microsoft.com/office/drawing/2014/main" id="{6E3D1830-0636-452A-9021-481C4E5251D6}"/>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86" r="266"/>
          <a:stretch/>
        </p:blipFill>
        <p:spPr>
          <a:xfrm>
            <a:off x="4384054" y="3839062"/>
            <a:ext cx="3985056" cy="2651760"/>
          </a:xfrm>
        </p:spPr>
      </p:pic>
      <p:sp>
        <p:nvSpPr>
          <p:cNvPr id="2" name="Title 1"/>
          <p:cNvSpPr>
            <a:spLocks noGrp="1"/>
          </p:cNvSpPr>
          <p:nvPr>
            <p:ph type="title"/>
          </p:nvPr>
        </p:nvSpPr>
        <p:spPr>
          <a:xfrm>
            <a:off x="457200" y="73546"/>
            <a:ext cx="8062912" cy="659535"/>
          </a:xfrm>
        </p:spPr>
        <p:txBody>
          <a:bodyPr/>
          <a:lstStyle/>
          <a:p>
            <a:r>
              <a:rPr lang="en-US" dirty="0"/>
              <a:t>Diencephalon</a:t>
            </a:r>
          </a:p>
        </p:txBody>
      </p:sp>
      <p:sp>
        <p:nvSpPr>
          <p:cNvPr id="11" name="Text Placeholder 10"/>
          <p:cNvSpPr>
            <a:spLocks noGrp="1"/>
          </p:cNvSpPr>
          <p:nvPr>
            <p:ph type="body" sz="quarter" idx="14"/>
          </p:nvPr>
        </p:nvSpPr>
        <p:spPr>
          <a:xfrm>
            <a:off x="262777" y="884083"/>
            <a:ext cx="8106333" cy="3360920"/>
          </a:xfrm>
        </p:spPr>
        <p:txBody>
          <a:bodyPr wrap="square">
            <a:spAutoFit/>
          </a:bodyPr>
          <a:lstStyle/>
          <a:p>
            <a:pPr marL="342900" indent="-342900">
              <a:buFont typeface="Arial"/>
              <a:buChar char="•"/>
            </a:pPr>
            <a:r>
              <a:rPr lang="en-US" sz="2400" dirty="0">
                <a:solidFill>
                  <a:srgbClr val="000000"/>
                </a:solidFill>
              </a:rPr>
              <a:t>Consists of hypothalamus and thalamus </a:t>
            </a:r>
          </a:p>
          <a:p>
            <a:pPr marL="715963" lvl="1" indent="-357188">
              <a:buFont typeface="Arial"/>
              <a:buChar char="•"/>
            </a:pPr>
            <a:r>
              <a:rPr lang="en-US" sz="2200" dirty="0">
                <a:solidFill>
                  <a:srgbClr val="000000"/>
                </a:solidFill>
              </a:rPr>
              <a:t>Hypothalamus controls the endocrine system via the pituitary; thermostat</a:t>
            </a:r>
          </a:p>
          <a:p>
            <a:pPr marL="715963" lvl="1" indent="-357188">
              <a:buFont typeface="Arial"/>
              <a:buChar char="•"/>
            </a:pPr>
            <a:r>
              <a:rPr lang="en-US" sz="2200" dirty="0">
                <a:solidFill>
                  <a:srgbClr val="000000"/>
                </a:solidFill>
              </a:rPr>
              <a:t>Thalamus is the gateway to and from the cortex</a:t>
            </a:r>
          </a:p>
          <a:p>
            <a:pPr marL="342900" indent="-342900">
              <a:buFont typeface="Arial"/>
              <a:buChar char="•"/>
            </a:pPr>
            <a:r>
              <a:rPr lang="en-US" sz="2400" dirty="0">
                <a:solidFill>
                  <a:srgbClr val="000000"/>
                </a:solidFill>
              </a:rPr>
              <a:t>Pineal gland</a:t>
            </a:r>
          </a:p>
          <a:p>
            <a:pPr marL="715963" lvl="1" indent="-357188">
              <a:buFont typeface="Arial"/>
              <a:buChar char="•"/>
            </a:pPr>
            <a:r>
              <a:rPr lang="en-US" sz="2200" dirty="0">
                <a:solidFill>
                  <a:srgbClr val="000000"/>
                </a:solidFill>
              </a:rPr>
              <a:t>Also located in the diencephalon</a:t>
            </a:r>
          </a:p>
          <a:p>
            <a:pPr marL="715963" lvl="1" indent="-357188">
              <a:buFont typeface="Arial"/>
              <a:buChar char="•"/>
            </a:pPr>
            <a:r>
              <a:rPr lang="en-US" sz="2200" dirty="0">
                <a:solidFill>
                  <a:srgbClr val="000000"/>
                </a:solidFill>
              </a:rPr>
              <a:t>Secretes melatonin which helps to maintain circadian rhythm</a:t>
            </a:r>
          </a:p>
        </p:txBody>
      </p:sp>
    </p:spTree>
    <p:extLst>
      <p:ext uri="{BB962C8B-B14F-4D97-AF65-F5344CB8AC3E}">
        <p14:creationId xmlns:p14="http://schemas.microsoft.com/office/powerpoint/2010/main" val="2695436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754" y="107102"/>
            <a:ext cx="8062912" cy="659535"/>
          </a:xfrm>
        </p:spPr>
        <p:txBody>
          <a:bodyPr/>
          <a:lstStyle/>
          <a:p>
            <a:r>
              <a:rPr lang="en-US" dirty="0"/>
              <a:t>Cerebellum &amp; Brain Stem</a:t>
            </a:r>
          </a:p>
        </p:txBody>
      </p:sp>
      <p:sp>
        <p:nvSpPr>
          <p:cNvPr id="11" name="Text Placeholder 10"/>
          <p:cNvSpPr>
            <a:spLocks noGrp="1"/>
          </p:cNvSpPr>
          <p:nvPr>
            <p:ph type="body" sz="quarter" idx="14"/>
          </p:nvPr>
        </p:nvSpPr>
        <p:spPr>
          <a:xfrm>
            <a:off x="413779" y="973440"/>
            <a:ext cx="8106333" cy="5189113"/>
          </a:xfrm>
        </p:spPr>
        <p:txBody>
          <a:bodyPr wrap="square">
            <a:spAutoFit/>
          </a:bodyPr>
          <a:lstStyle/>
          <a:p>
            <a:pPr marL="342900" indent="-342900">
              <a:lnSpc>
                <a:spcPts val="2400"/>
              </a:lnSpc>
              <a:buFont typeface="Arial"/>
              <a:buChar char="•"/>
            </a:pPr>
            <a:r>
              <a:rPr lang="en-US" sz="2400" b="1" dirty="0">
                <a:solidFill>
                  <a:srgbClr val="000000"/>
                </a:solidFill>
              </a:rPr>
              <a:t>Cerebellum</a:t>
            </a:r>
          </a:p>
          <a:p>
            <a:pPr marL="661988" lvl="1" indent="-249238">
              <a:lnSpc>
                <a:spcPts val="2400"/>
              </a:lnSpc>
              <a:buFont typeface="Arial"/>
              <a:buChar char="•"/>
            </a:pPr>
            <a:r>
              <a:rPr lang="en-US" dirty="0">
                <a:solidFill>
                  <a:srgbClr val="000000"/>
                </a:solidFill>
              </a:rPr>
              <a:t>Receives sensory input from the eyes, ears, joints, and muscles; sends motor impulses out the brain stem to the skeletal muscles. Balance and coordination</a:t>
            </a:r>
            <a:endParaRPr lang="en-US" sz="2400" dirty="0">
              <a:solidFill>
                <a:srgbClr val="000000"/>
              </a:solidFill>
            </a:endParaRPr>
          </a:p>
          <a:p>
            <a:pPr marL="342900" indent="-342900">
              <a:lnSpc>
                <a:spcPts val="2400"/>
              </a:lnSpc>
              <a:buFont typeface="Arial"/>
              <a:buChar char="•"/>
            </a:pPr>
            <a:r>
              <a:rPr lang="en-US" sz="2400" b="1" dirty="0">
                <a:solidFill>
                  <a:srgbClr val="000000"/>
                </a:solidFill>
              </a:rPr>
              <a:t>Brain stem </a:t>
            </a:r>
            <a:r>
              <a:rPr lang="en-US" dirty="0">
                <a:solidFill>
                  <a:srgbClr val="000000"/>
                </a:solidFill>
              </a:rPr>
              <a:t>= midbrain, the pons &amp; medulla oblongata</a:t>
            </a:r>
          </a:p>
          <a:p>
            <a:pPr marL="661988" lvl="1" indent="-303213">
              <a:lnSpc>
                <a:spcPts val="2400"/>
              </a:lnSpc>
              <a:buFont typeface="Arial"/>
              <a:buChar char="•"/>
            </a:pPr>
            <a:r>
              <a:rPr lang="en-US" sz="2200" dirty="0">
                <a:solidFill>
                  <a:srgbClr val="000000"/>
                </a:solidFill>
              </a:rPr>
              <a:t>Midbrain</a:t>
            </a:r>
          </a:p>
          <a:p>
            <a:pPr marL="901700" lvl="2" indent="-304800">
              <a:lnSpc>
                <a:spcPts val="2400"/>
              </a:lnSpc>
              <a:buFont typeface="Arial"/>
              <a:buChar char="•"/>
            </a:pPr>
            <a:r>
              <a:rPr lang="en-US" sz="2000" dirty="0">
                <a:solidFill>
                  <a:srgbClr val="000000"/>
                </a:solidFill>
              </a:rPr>
              <a:t>Acts as a relay station for tracts passing between</a:t>
            </a:r>
          </a:p>
          <a:p>
            <a:pPr marL="1139825" lvl="3" indent="-304800">
              <a:lnSpc>
                <a:spcPts val="2400"/>
              </a:lnSpc>
              <a:buFont typeface="Arial"/>
              <a:buChar char="•"/>
            </a:pPr>
            <a:r>
              <a:rPr lang="en-US" dirty="0">
                <a:solidFill>
                  <a:srgbClr val="000000"/>
                </a:solidFill>
              </a:rPr>
              <a:t>The cerebrum, and</a:t>
            </a:r>
          </a:p>
          <a:p>
            <a:pPr marL="1139825" lvl="3" indent="-304800">
              <a:lnSpc>
                <a:spcPts val="2400"/>
              </a:lnSpc>
              <a:buFont typeface="Arial"/>
              <a:buChar char="•"/>
            </a:pPr>
            <a:r>
              <a:rPr lang="en-US" dirty="0">
                <a:solidFill>
                  <a:srgbClr val="000000"/>
                </a:solidFill>
              </a:rPr>
              <a:t>The spinal cord or cerebellum</a:t>
            </a:r>
          </a:p>
          <a:p>
            <a:pPr marL="661988" lvl="1" indent="-303213">
              <a:lnSpc>
                <a:spcPts val="2400"/>
              </a:lnSpc>
              <a:buFont typeface="Arial"/>
              <a:buChar char="•"/>
            </a:pPr>
            <a:r>
              <a:rPr lang="en-US" sz="2200" dirty="0">
                <a:solidFill>
                  <a:srgbClr val="000000"/>
                </a:solidFill>
              </a:rPr>
              <a:t>Pons</a:t>
            </a:r>
          </a:p>
          <a:p>
            <a:pPr marL="1139825" lvl="2" indent="-304800">
              <a:lnSpc>
                <a:spcPts val="2400"/>
              </a:lnSpc>
              <a:buFont typeface="Arial"/>
              <a:buChar char="•"/>
            </a:pPr>
            <a:r>
              <a:rPr lang="en-US" sz="2000" dirty="0">
                <a:solidFill>
                  <a:srgbClr val="000000"/>
                </a:solidFill>
              </a:rPr>
              <a:t>Helps regulate breathing and head movements</a:t>
            </a:r>
          </a:p>
          <a:p>
            <a:pPr marL="661988" lvl="1" indent="-249238">
              <a:lnSpc>
                <a:spcPts val="2400"/>
              </a:lnSpc>
              <a:buFont typeface="Arial"/>
              <a:buChar char="•"/>
            </a:pPr>
            <a:r>
              <a:rPr lang="en-US" sz="2200" dirty="0">
                <a:solidFill>
                  <a:srgbClr val="000000"/>
                </a:solidFill>
              </a:rPr>
              <a:t>Medulla oblongata</a:t>
            </a:r>
          </a:p>
          <a:p>
            <a:pPr marL="1139825" lvl="2" indent="-304800">
              <a:lnSpc>
                <a:spcPts val="2400"/>
              </a:lnSpc>
              <a:buFont typeface="Arial"/>
              <a:buChar char="•"/>
            </a:pPr>
            <a:r>
              <a:rPr lang="en-US" sz="2000" dirty="0">
                <a:solidFill>
                  <a:srgbClr val="000000"/>
                </a:solidFill>
              </a:rPr>
              <a:t>Contains reflex centers for vomiting, coughing, sneezing, hiccupping, and swallowing</a:t>
            </a:r>
          </a:p>
        </p:txBody>
      </p:sp>
    </p:spTree>
    <p:extLst>
      <p:ext uri="{BB962C8B-B14F-4D97-AF65-F5344CB8AC3E}">
        <p14:creationId xmlns:p14="http://schemas.microsoft.com/office/powerpoint/2010/main" val="1664838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30" y="-87844"/>
            <a:ext cx="8062912" cy="659535"/>
          </a:xfrm>
        </p:spPr>
        <p:txBody>
          <a:bodyPr/>
          <a:lstStyle/>
          <a:p>
            <a:r>
              <a:rPr lang="en-US" dirty="0"/>
              <a:t>Peripheral Nervous System</a:t>
            </a:r>
          </a:p>
        </p:txBody>
      </p:sp>
      <p:sp>
        <p:nvSpPr>
          <p:cNvPr id="11" name="Text Placeholder 10"/>
          <p:cNvSpPr>
            <a:spLocks noGrp="1"/>
          </p:cNvSpPr>
          <p:nvPr>
            <p:ph type="body" sz="quarter" idx="14"/>
          </p:nvPr>
        </p:nvSpPr>
        <p:spPr>
          <a:xfrm>
            <a:off x="208011" y="679584"/>
            <a:ext cx="8106333" cy="2126736"/>
          </a:xfrm>
        </p:spPr>
        <p:txBody>
          <a:bodyPr wrap="square">
            <a:spAutoFit/>
          </a:bodyPr>
          <a:lstStyle/>
          <a:p>
            <a:pPr marL="342900" indent="-342900">
              <a:buFont typeface="Arial"/>
              <a:buChar char="•"/>
            </a:pPr>
            <a:r>
              <a:rPr lang="en-US" sz="2400" b="1" dirty="0">
                <a:solidFill>
                  <a:srgbClr val="000000"/>
                </a:solidFill>
              </a:rPr>
              <a:t>Somatic system</a:t>
            </a:r>
          </a:p>
          <a:p>
            <a:pPr marL="661988" lvl="1" indent="-368300">
              <a:buFont typeface="Arial"/>
              <a:buChar char="•"/>
            </a:pPr>
            <a:r>
              <a:rPr lang="en-US" sz="2200" dirty="0">
                <a:solidFill>
                  <a:srgbClr val="000000"/>
                </a:solidFill>
              </a:rPr>
              <a:t>Contains cranial nerves and spinal nerves</a:t>
            </a:r>
          </a:p>
          <a:p>
            <a:pPr marL="901700" lvl="2" indent="-304800">
              <a:buFont typeface="Arial"/>
              <a:buChar char="•"/>
            </a:pPr>
            <a:r>
              <a:rPr lang="en-US" sz="2000" dirty="0">
                <a:solidFill>
                  <a:srgbClr val="000000"/>
                </a:solidFill>
              </a:rPr>
              <a:t>Gather info from sensors and conduct decisions to effectors</a:t>
            </a:r>
          </a:p>
          <a:p>
            <a:pPr marL="901700" lvl="2" indent="-304800">
              <a:buFont typeface="Arial"/>
              <a:buChar char="•"/>
            </a:pPr>
            <a:r>
              <a:rPr lang="en-US" sz="2000" dirty="0">
                <a:solidFill>
                  <a:srgbClr val="000000"/>
                </a:solidFill>
              </a:rPr>
              <a:t>Controls the skeletal muscles</a:t>
            </a:r>
          </a:p>
          <a:p>
            <a:pPr marL="661988" lvl="1" indent="-368300">
              <a:buFont typeface="Arial"/>
              <a:buChar char="•"/>
            </a:pPr>
            <a:r>
              <a:rPr lang="en-US" sz="2400" dirty="0">
                <a:solidFill>
                  <a:srgbClr val="000000"/>
                </a:solidFill>
              </a:rPr>
              <a:t>Conscious of its activity</a:t>
            </a:r>
          </a:p>
        </p:txBody>
      </p:sp>
      <p:grpSp>
        <p:nvGrpSpPr>
          <p:cNvPr id="4" name="Group 2">
            <a:extLst>
              <a:ext uri="{FF2B5EF4-FFF2-40B4-BE49-F238E27FC236}">
                <a16:creationId xmlns:a16="http://schemas.microsoft.com/office/drawing/2014/main" id="{2D510844-45AB-429E-935D-2DAC54AD38CA}"/>
              </a:ext>
            </a:extLst>
          </p:cNvPr>
          <p:cNvGrpSpPr>
            <a:grpSpLocks noChangeAspect="1"/>
          </p:cNvGrpSpPr>
          <p:nvPr/>
        </p:nvGrpSpPr>
        <p:grpSpPr bwMode="auto">
          <a:xfrm>
            <a:off x="2755813" y="2806320"/>
            <a:ext cx="6003420" cy="3749040"/>
            <a:chOff x="911225" y="1636713"/>
            <a:chExt cx="7267575" cy="4608061"/>
          </a:xfrm>
        </p:grpSpPr>
        <p:pic>
          <p:nvPicPr>
            <p:cNvPr id="5" name="Picture 8" descr="mad2543X_37_12">
              <a:extLst>
                <a:ext uri="{FF2B5EF4-FFF2-40B4-BE49-F238E27FC236}">
                  <a16:creationId xmlns:a16="http://schemas.microsoft.com/office/drawing/2014/main" id="{FACD92D5-7BAD-468E-A1F0-B383F2B5AAE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38172" y="1803732"/>
              <a:ext cx="6540628" cy="4441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reeform 9">
              <a:extLst>
                <a:ext uri="{FF2B5EF4-FFF2-40B4-BE49-F238E27FC236}">
                  <a16:creationId xmlns:a16="http://schemas.microsoft.com/office/drawing/2014/main" id="{ABC7E485-2CDD-4BE2-B492-C2F6139604D8}"/>
                </a:ext>
              </a:extLst>
            </p:cNvPr>
            <p:cNvSpPr>
              <a:spLocks/>
            </p:cNvSpPr>
            <p:nvPr/>
          </p:nvSpPr>
          <p:spPr bwMode="auto">
            <a:xfrm>
              <a:off x="1538288" y="2089150"/>
              <a:ext cx="720725" cy="257175"/>
            </a:xfrm>
            <a:custGeom>
              <a:avLst/>
              <a:gdLst>
                <a:gd name="T0" fmla="*/ 0 w 498"/>
                <a:gd name="T1" fmla="*/ 0 h 177"/>
                <a:gd name="T2" fmla="*/ 2147483646 w 498"/>
                <a:gd name="T3" fmla="*/ 0 h 177"/>
                <a:gd name="T4" fmla="*/ 2147483646 w 498"/>
                <a:gd name="T5" fmla="*/ 2147483646 h 177"/>
                <a:gd name="T6" fmla="*/ 0 60000 65536"/>
                <a:gd name="T7" fmla="*/ 0 60000 65536"/>
                <a:gd name="T8" fmla="*/ 0 60000 65536"/>
              </a:gdLst>
              <a:ahLst/>
              <a:cxnLst>
                <a:cxn ang="T6">
                  <a:pos x="T0" y="T1"/>
                </a:cxn>
                <a:cxn ang="T7">
                  <a:pos x="T2" y="T3"/>
                </a:cxn>
                <a:cxn ang="T8">
                  <a:pos x="T4" y="T5"/>
                </a:cxn>
              </a:cxnLst>
              <a:rect l="0" t="0" r="r" b="b"/>
              <a:pathLst>
                <a:path w="498" h="177">
                  <a:moveTo>
                    <a:pt x="0" y="0"/>
                  </a:moveTo>
                  <a:lnTo>
                    <a:pt x="192" y="0"/>
                  </a:lnTo>
                  <a:lnTo>
                    <a:pt x="498" y="177"/>
                  </a:lnTo>
                </a:path>
              </a:pathLst>
            </a:custGeom>
            <a:noFill/>
            <a:ln w="19050">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 name="Line 10">
              <a:extLst>
                <a:ext uri="{FF2B5EF4-FFF2-40B4-BE49-F238E27FC236}">
                  <a16:creationId xmlns:a16="http://schemas.microsoft.com/office/drawing/2014/main" id="{DD0E6801-DC42-4754-B790-0B0AE5E991B2}"/>
                </a:ext>
              </a:extLst>
            </p:cNvPr>
            <p:cNvSpPr>
              <a:spLocks noChangeShapeType="1"/>
            </p:cNvSpPr>
            <p:nvPr/>
          </p:nvSpPr>
          <p:spPr bwMode="auto">
            <a:xfrm>
              <a:off x="1636713" y="2525713"/>
              <a:ext cx="1290637" cy="1587"/>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 name="Line 11">
              <a:extLst>
                <a:ext uri="{FF2B5EF4-FFF2-40B4-BE49-F238E27FC236}">
                  <a16:creationId xmlns:a16="http://schemas.microsoft.com/office/drawing/2014/main" id="{10FD3A32-99CB-44E7-A843-8998EF7BE40B}"/>
                </a:ext>
              </a:extLst>
            </p:cNvPr>
            <p:cNvSpPr>
              <a:spLocks noChangeShapeType="1"/>
            </p:cNvSpPr>
            <p:nvPr/>
          </p:nvSpPr>
          <p:spPr bwMode="auto">
            <a:xfrm>
              <a:off x="1643063" y="2757488"/>
              <a:ext cx="1273175" cy="1587"/>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 name="Freeform 12">
              <a:extLst>
                <a:ext uri="{FF2B5EF4-FFF2-40B4-BE49-F238E27FC236}">
                  <a16:creationId xmlns:a16="http://schemas.microsoft.com/office/drawing/2014/main" id="{096F7473-9FD2-4093-B91C-5303F6B2ECC6}"/>
                </a:ext>
              </a:extLst>
            </p:cNvPr>
            <p:cNvSpPr>
              <a:spLocks/>
            </p:cNvSpPr>
            <p:nvPr/>
          </p:nvSpPr>
          <p:spPr bwMode="auto">
            <a:xfrm>
              <a:off x="1654175" y="3117850"/>
              <a:ext cx="1420813" cy="125413"/>
            </a:xfrm>
            <a:custGeom>
              <a:avLst/>
              <a:gdLst>
                <a:gd name="T0" fmla="*/ 0 w 982"/>
                <a:gd name="T1" fmla="*/ 0 h 87"/>
                <a:gd name="T2" fmla="*/ 2147483646 w 982"/>
                <a:gd name="T3" fmla="*/ 0 h 87"/>
                <a:gd name="T4" fmla="*/ 2147483646 w 982"/>
                <a:gd name="T5" fmla="*/ 2147483646 h 87"/>
                <a:gd name="T6" fmla="*/ 0 60000 65536"/>
                <a:gd name="T7" fmla="*/ 0 60000 65536"/>
                <a:gd name="T8" fmla="*/ 0 60000 65536"/>
              </a:gdLst>
              <a:ahLst/>
              <a:cxnLst>
                <a:cxn ang="T6">
                  <a:pos x="T0" y="T1"/>
                </a:cxn>
                <a:cxn ang="T7">
                  <a:pos x="T2" y="T3"/>
                </a:cxn>
                <a:cxn ang="T8">
                  <a:pos x="T4" y="T5"/>
                </a:cxn>
              </a:cxnLst>
              <a:rect l="0" t="0" r="r" b="b"/>
              <a:pathLst>
                <a:path w="982" h="87">
                  <a:moveTo>
                    <a:pt x="0" y="0"/>
                  </a:moveTo>
                  <a:lnTo>
                    <a:pt x="578" y="0"/>
                  </a:lnTo>
                  <a:lnTo>
                    <a:pt x="982" y="87"/>
                  </a:lnTo>
                </a:path>
              </a:pathLst>
            </a:custGeom>
            <a:noFill/>
            <a:ln w="19050">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 name="Line 13">
              <a:extLst>
                <a:ext uri="{FF2B5EF4-FFF2-40B4-BE49-F238E27FC236}">
                  <a16:creationId xmlns:a16="http://schemas.microsoft.com/office/drawing/2014/main" id="{2E6586AF-79BC-4DE1-ABC0-7951276BC212}"/>
                </a:ext>
              </a:extLst>
            </p:cNvPr>
            <p:cNvSpPr>
              <a:spLocks noChangeShapeType="1"/>
            </p:cNvSpPr>
            <p:nvPr/>
          </p:nvSpPr>
          <p:spPr bwMode="auto">
            <a:xfrm flipH="1">
              <a:off x="1514475" y="2941638"/>
              <a:ext cx="1303338" cy="1587"/>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 name="Freeform 14">
              <a:extLst>
                <a:ext uri="{FF2B5EF4-FFF2-40B4-BE49-F238E27FC236}">
                  <a16:creationId xmlns:a16="http://schemas.microsoft.com/office/drawing/2014/main" id="{B2993B48-396A-4DCF-BE2E-6F39AC799B44}"/>
                </a:ext>
              </a:extLst>
            </p:cNvPr>
            <p:cNvSpPr>
              <a:spLocks/>
            </p:cNvSpPr>
            <p:nvPr/>
          </p:nvSpPr>
          <p:spPr bwMode="auto">
            <a:xfrm>
              <a:off x="1647825" y="3654425"/>
              <a:ext cx="431800" cy="666750"/>
            </a:xfrm>
            <a:custGeom>
              <a:avLst/>
              <a:gdLst>
                <a:gd name="T0" fmla="*/ 0 w 298"/>
                <a:gd name="T1" fmla="*/ 2147483646 h 461"/>
                <a:gd name="T2" fmla="*/ 2147483646 w 298"/>
                <a:gd name="T3" fmla="*/ 2147483646 h 461"/>
                <a:gd name="T4" fmla="*/ 2147483646 w 298"/>
                <a:gd name="T5" fmla="*/ 0 h 461"/>
                <a:gd name="T6" fmla="*/ 0 60000 65536"/>
                <a:gd name="T7" fmla="*/ 0 60000 65536"/>
                <a:gd name="T8" fmla="*/ 0 60000 65536"/>
              </a:gdLst>
              <a:ahLst/>
              <a:cxnLst>
                <a:cxn ang="T6">
                  <a:pos x="T0" y="T1"/>
                </a:cxn>
                <a:cxn ang="T7">
                  <a:pos x="T2" y="T3"/>
                </a:cxn>
                <a:cxn ang="T8">
                  <a:pos x="T4" y="T5"/>
                </a:cxn>
              </a:cxnLst>
              <a:rect l="0" t="0" r="r" b="b"/>
              <a:pathLst>
                <a:path w="298" h="461">
                  <a:moveTo>
                    <a:pt x="0" y="461"/>
                  </a:moveTo>
                  <a:lnTo>
                    <a:pt x="44" y="461"/>
                  </a:lnTo>
                  <a:lnTo>
                    <a:pt x="298" y="0"/>
                  </a:lnTo>
                </a:path>
              </a:pathLst>
            </a:custGeom>
            <a:noFill/>
            <a:ln w="19050">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 name="Line 15">
              <a:extLst>
                <a:ext uri="{FF2B5EF4-FFF2-40B4-BE49-F238E27FC236}">
                  <a16:creationId xmlns:a16="http://schemas.microsoft.com/office/drawing/2014/main" id="{E75FE626-C6CD-4BA8-80AD-F974B7F71FA2}"/>
                </a:ext>
              </a:extLst>
            </p:cNvPr>
            <p:cNvSpPr>
              <a:spLocks noChangeShapeType="1"/>
            </p:cNvSpPr>
            <p:nvPr/>
          </p:nvSpPr>
          <p:spPr bwMode="auto">
            <a:xfrm>
              <a:off x="1509713" y="4697413"/>
              <a:ext cx="790575" cy="1587"/>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 name="Line 16">
              <a:extLst>
                <a:ext uri="{FF2B5EF4-FFF2-40B4-BE49-F238E27FC236}">
                  <a16:creationId xmlns:a16="http://schemas.microsoft.com/office/drawing/2014/main" id="{AFE41A44-B000-432F-82DD-5F2FED0C895F}"/>
                </a:ext>
              </a:extLst>
            </p:cNvPr>
            <p:cNvSpPr>
              <a:spLocks noChangeShapeType="1"/>
            </p:cNvSpPr>
            <p:nvPr/>
          </p:nvSpPr>
          <p:spPr bwMode="auto">
            <a:xfrm>
              <a:off x="1377950" y="5057775"/>
              <a:ext cx="1735138" cy="1588"/>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 name="Freeform 17">
              <a:extLst>
                <a:ext uri="{FF2B5EF4-FFF2-40B4-BE49-F238E27FC236}">
                  <a16:creationId xmlns:a16="http://schemas.microsoft.com/office/drawing/2014/main" id="{81396439-4674-4768-90AC-B113212A77BC}"/>
                </a:ext>
              </a:extLst>
            </p:cNvPr>
            <p:cNvSpPr>
              <a:spLocks/>
            </p:cNvSpPr>
            <p:nvPr/>
          </p:nvSpPr>
          <p:spPr bwMode="auto">
            <a:xfrm>
              <a:off x="5214938" y="1712913"/>
              <a:ext cx="1158875" cy="1165225"/>
            </a:xfrm>
            <a:custGeom>
              <a:avLst/>
              <a:gdLst>
                <a:gd name="T0" fmla="*/ 0 w 801"/>
                <a:gd name="T1" fmla="*/ 0 h 805"/>
                <a:gd name="T2" fmla="*/ 2147483646 w 801"/>
                <a:gd name="T3" fmla="*/ 0 h 805"/>
                <a:gd name="T4" fmla="*/ 2147483646 w 801"/>
                <a:gd name="T5" fmla="*/ 2147483646 h 805"/>
                <a:gd name="T6" fmla="*/ 0 60000 65536"/>
                <a:gd name="T7" fmla="*/ 0 60000 65536"/>
                <a:gd name="T8" fmla="*/ 0 60000 65536"/>
              </a:gdLst>
              <a:ahLst/>
              <a:cxnLst>
                <a:cxn ang="T6">
                  <a:pos x="T0" y="T1"/>
                </a:cxn>
                <a:cxn ang="T7">
                  <a:pos x="T2" y="T3"/>
                </a:cxn>
                <a:cxn ang="T8">
                  <a:pos x="T4" y="T5"/>
                </a:cxn>
              </a:cxnLst>
              <a:rect l="0" t="0" r="r" b="b"/>
              <a:pathLst>
                <a:path w="801" h="805">
                  <a:moveTo>
                    <a:pt x="0" y="0"/>
                  </a:moveTo>
                  <a:lnTo>
                    <a:pt x="236" y="0"/>
                  </a:lnTo>
                  <a:lnTo>
                    <a:pt x="801" y="805"/>
                  </a:lnTo>
                </a:path>
              </a:pathLst>
            </a:custGeom>
            <a:noFill/>
            <a:ln w="19050">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 name="Freeform 18">
              <a:extLst>
                <a:ext uri="{FF2B5EF4-FFF2-40B4-BE49-F238E27FC236}">
                  <a16:creationId xmlns:a16="http://schemas.microsoft.com/office/drawing/2014/main" id="{C4E4E625-5C4F-445C-A423-A42C85861137}"/>
                </a:ext>
              </a:extLst>
            </p:cNvPr>
            <p:cNvSpPr>
              <a:spLocks/>
            </p:cNvSpPr>
            <p:nvPr/>
          </p:nvSpPr>
          <p:spPr bwMode="auto">
            <a:xfrm>
              <a:off x="5086350" y="1900238"/>
              <a:ext cx="644525" cy="374650"/>
            </a:xfrm>
            <a:custGeom>
              <a:avLst/>
              <a:gdLst>
                <a:gd name="T0" fmla="*/ 0 w 446"/>
                <a:gd name="T1" fmla="*/ 0 h 259"/>
                <a:gd name="T2" fmla="*/ 2147483646 w 446"/>
                <a:gd name="T3" fmla="*/ 0 h 259"/>
                <a:gd name="T4" fmla="*/ 2147483646 w 446"/>
                <a:gd name="T5" fmla="*/ 2147483646 h 259"/>
                <a:gd name="T6" fmla="*/ 0 60000 65536"/>
                <a:gd name="T7" fmla="*/ 0 60000 65536"/>
                <a:gd name="T8" fmla="*/ 0 60000 65536"/>
              </a:gdLst>
              <a:ahLst/>
              <a:cxnLst>
                <a:cxn ang="T6">
                  <a:pos x="T0" y="T1"/>
                </a:cxn>
                <a:cxn ang="T7">
                  <a:pos x="T2" y="T3"/>
                </a:cxn>
                <a:cxn ang="T8">
                  <a:pos x="T4" y="T5"/>
                </a:cxn>
              </a:cxnLst>
              <a:rect l="0" t="0" r="r" b="b"/>
              <a:pathLst>
                <a:path w="446" h="259">
                  <a:moveTo>
                    <a:pt x="0" y="0"/>
                  </a:moveTo>
                  <a:lnTo>
                    <a:pt x="261" y="0"/>
                  </a:lnTo>
                  <a:lnTo>
                    <a:pt x="446" y="259"/>
                  </a:lnTo>
                </a:path>
              </a:pathLst>
            </a:custGeom>
            <a:noFill/>
            <a:ln w="19050">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 name="Freeform 19">
              <a:extLst>
                <a:ext uri="{FF2B5EF4-FFF2-40B4-BE49-F238E27FC236}">
                  <a16:creationId xmlns:a16="http://schemas.microsoft.com/office/drawing/2014/main" id="{2E697F25-5A84-4DAF-A615-FAF1DF2BA5C6}"/>
                </a:ext>
              </a:extLst>
            </p:cNvPr>
            <p:cNvSpPr>
              <a:spLocks/>
            </p:cNvSpPr>
            <p:nvPr/>
          </p:nvSpPr>
          <p:spPr bwMode="auto">
            <a:xfrm>
              <a:off x="5222875" y="2616200"/>
              <a:ext cx="1023938" cy="261938"/>
            </a:xfrm>
            <a:custGeom>
              <a:avLst/>
              <a:gdLst>
                <a:gd name="T0" fmla="*/ 0 w 708"/>
                <a:gd name="T1" fmla="*/ 0 h 181"/>
                <a:gd name="T2" fmla="*/ 2147483646 w 708"/>
                <a:gd name="T3" fmla="*/ 0 h 181"/>
                <a:gd name="T4" fmla="*/ 2147483646 w 708"/>
                <a:gd name="T5" fmla="*/ 2147483646 h 181"/>
                <a:gd name="T6" fmla="*/ 0 60000 65536"/>
                <a:gd name="T7" fmla="*/ 0 60000 65536"/>
                <a:gd name="T8" fmla="*/ 0 60000 65536"/>
              </a:gdLst>
              <a:ahLst/>
              <a:cxnLst>
                <a:cxn ang="T6">
                  <a:pos x="T0" y="T1"/>
                </a:cxn>
                <a:cxn ang="T7">
                  <a:pos x="T2" y="T3"/>
                </a:cxn>
                <a:cxn ang="T8">
                  <a:pos x="T4" y="T5"/>
                </a:cxn>
              </a:cxnLst>
              <a:rect l="0" t="0" r="r" b="b"/>
              <a:pathLst>
                <a:path w="708" h="181">
                  <a:moveTo>
                    <a:pt x="0" y="0"/>
                  </a:moveTo>
                  <a:lnTo>
                    <a:pt x="97" y="0"/>
                  </a:lnTo>
                  <a:lnTo>
                    <a:pt x="708" y="181"/>
                  </a:lnTo>
                </a:path>
              </a:pathLst>
            </a:custGeom>
            <a:noFill/>
            <a:ln w="19050">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 name="Freeform 20">
              <a:extLst>
                <a:ext uri="{FF2B5EF4-FFF2-40B4-BE49-F238E27FC236}">
                  <a16:creationId xmlns:a16="http://schemas.microsoft.com/office/drawing/2014/main" id="{A469C822-A804-4CB5-8956-B6D24A146860}"/>
                </a:ext>
              </a:extLst>
            </p:cNvPr>
            <p:cNvSpPr>
              <a:spLocks/>
            </p:cNvSpPr>
            <p:nvPr/>
          </p:nvSpPr>
          <p:spPr bwMode="auto">
            <a:xfrm>
              <a:off x="5207000" y="2805113"/>
              <a:ext cx="769938" cy="153987"/>
            </a:xfrm>
            <a:custGeom>
              <a:avLst/>
              <a:gdLst>
                <a:gd name="T0" fmla="*/ 0 w 532"/>
                <a:gd name="T1" fmla="*/ 0 h 107"/>
                <a:gd name="T2" fmla="*/ 2147483646 w 532"/>
                <a:gd name="T3" fmla="*/ 0 h 107"/>
                <a:gd name="T4" fmla="*/ 2147483646 w 532"/>
                <a:gd name="T5" fmla="*/ 2147483646 h 107"/>
                <a:gd name="T6" fmla="*/ 0 60000 65536"/>
                <a:gd name="T7" fmla="*/ 0 60000 65536"/>
                <a:gd name="T8" fmla="*/ 0 60000 65536"/>
              </a:gdLst>
              <a:ahLst/>
              <a:cxnLst>
                <a:cxn ang="T6">
                  <a:pos x="T0" y="T1"/>
                </a:cxn>
                <a:cxn ang="T7">
                  <a:pos x="T2" y="T3"/>
                </a:cxn>
                <a:cxn ang="T8">
                  <a:pos x="T4" y="T5"/>
                </a:cxn>
              </a:cxnLst>
              <a:rect l="0" t="0" r="r" b="b"/>
              <a:pathLst>
                <a:path w="532" h="107">
                  <a:moveTo>
                    <a:pt x="0" y="0"/>
                  </a:moveTo>
                  <a:lnTo>
                    <a:pt x="200" y="0"/>
                  </a:lnTo>
                  <a:lnTo>
                    <a:pt x="532" y="107"/>
                  </a:lnTo>
                </a:path>
              </a:pathLst>
            </a:custGeom>
            <a:noFill/>
            <a:ln w="19050">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9" name="Freeform 21">
              <a:extLst>
                <a:ext uri="{FF2B5EF4-FFF2-40B4-BE49-F238E27FC236}">
                  <a16:creationId xmlns:a16="http://schemas.microsoft.com/office/drawing/2014/main" id="{994D385B-FFC0-4E21-9695-D03FA35EFC0B}"/>
                </a:ext>
              </a:extLst>
            </p:cNvPr>
            <p:cNvSpPr>
              <a:spLocks/>
            </p:cNvSpPr>
            <p:nvPr/>
          </p:nvSpPr>
          <p:spPr bwMode="auto">
            <a:xfrm>
              <a:off x="4987925" y="3054350"/>
              <a:ext cx="434975" cy="231775"/>
            </a:xfrm>
            <a:custGeom>
              <a:avLst/>
              <a:gdLst>
                <a:gd name="T0" fmla="*/ 0 w 301"/>
                <a:gd name="T1" fmla="*/ 2147483646 h 161"/>
                <a:gd name="T2" fmla="*/ 2147483646 w 301"/>
                <a:gd name="T3" fmla="*/ 2147483646 h 161"/>
                <a:gd name="T4" fmla="*/ 2147483646 w 301"/>
                <a:gd name="T5" fmla="*/ 0 h 161"/>
                <a:gd name="T6" fmla="*/ 0 60000 65536"/>
                <a:gd name="T7" fmla="*/ 0 60000 65536"/>
                <a:gd name="T8" fmla="*/ 0 60000 65536"/>
              </a:gdLst>
              <a:ahLst/>
              <a:cxnLst>
                <a:cxn ang="T6">
                  <a:pos x="T0" y="T1"/>
                </a:cxn>
                <a:cxn ang="T7">
                  <a:pos x="T2" y="T3"/>
                </a:cxn>
                <a:cxn ang="T8">
                  <a:pos x="T4" y="T5"/>
                </a:cxn>
              </a:cxnLst>
              <a:rect l="0" t="0" r="r" b="b"/>
              <a:pathLst>
                <a:path w="301" h="161">
                  <a:moveTo>
                    <a:pt x="0" y="161"/>
                  </a:moveTo>
                  <a:lnTo>
                    <a:pt x="140" y="161"/>
                  </a:lnTo>
                  <a:lnTo>
                    <a:pt x="301" y="0"/>
                  </a:lnTo>
                </a:path>
              </a:pathLst>
            </a:custGeom>
            <a:noFill/>
            <a:ln w="19050">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 name="Freeform 22">
              <a:extLst>
                <a:ext uri="{FF2B5EF4-FFF2-40B4-BE49-F238E27FC236}">
                  <a16:creationId xmlns:a16="http://schemas.microsoft.com/office/drawing/2014/main" id="{7241470F-C9E5-4018-8EAB-096481AEEED0}"/>
                </a:ext>
              </a:extLst>
            </p:cNvPr>
            <p:cNvSpPr>
              <a:spLocks/>
            </p:cNvSpPr>
            <p:nvPr/>
          </p:nvSpPr>
          <p:spPr bwMode="auto">
            <a:xfrm>
              <a:off x="5254625" y="3065463"/>
              <a:ext cx="912813" cy="560387"/>
            </a:xfrm>
            <a:custGeom>
              <a:avLst/>
              <a:gdLst>
                <a:gd name="T0" fmla="*/ 0 w 631"/>
                <a:gd name="T1" fmla="*/ 2147483646 h 388"/>
                <a:gd name="T2" fmla="*/ 2147483646 w 631"/>
                <a:gd name="T3" fmla="*/ 2147483646 h 388"/>
                <a:gd name="T4" fmla="*/ 2147483646 w 631"/>
                <a:gd name="T5" fmla="*/ 0 h 388"/>
                <a:gd name="T6" fmla="*/ 0 60000 65536"/>
                <a:gd name="T7" fmla="*/ 0 60000 65536"/>
                <a:gd name="T8" fmla="*/ 0 60000 65536"/>
              </a:gdLst>
              <a:ahLst/>
              <a:cxnLst>
                <a:cxn ang="T6">
                  <a:pos x="T0" y="T1"/>
                </a:cxn>
                <a:cxn ang="T7">
                  <a:pos x="T2" y="T3"/>
                </a:cxn>
                <a:cxn ang="T8">
                  <a:pos x="T4" y="T5"/>
                </a:cxn>
              </a:cxnLst>
              <a:rect l="0" t="0" r="r" b="b"/>
              <a:pathLst>
                <a:path w="631" h="388">
                  <a:moveTo>
                    <a:pt x="0" y="388"/>
                  </a:moveTo>
                  <a:lnTo>
                    <a:pt x="303" y="388"/>
                  </a:lnTo>
                  <a:lnTo>
                    <a:pt x="631" y="0"/>
                  </a:lnTo>
                </a:path>
              </a:pathLst>
            </a:custGeom>
            <a:noFill/>
            <a:ln w="19050">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1" name="Line 23">
              <a:extLst>
                <a:ext uri="{FF2B5EF4-FFF2-40B4-BE49-F238E27FC236}">
                  <a16:creationId xmlns:a16="http://schemas.microsoft.com/office/drawing/2014/main" id="{1544A355-AC6C-4020-A59A-07EE506BD674}"/>
                </a:ext>
              </a:extLst>
            </p:cNvPr>
            <p:cNvSpPr>
              <a:spLocks noChangeShapeType="1"/>
            </p:cNvSpPr>
            <p:nvPr/>
          </p:nvSpPr>
          <p:spPr bwMode="auto">
            <a:xfrm>
              <a:off x="5100638" y="3829050"/>
              <a:ext cx="911225" cy="1588"/>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 name="Freeform 24">
              <a:extLst>
                <a:ext uri="{FF2B5EF4-FFF2-40B4-BE49-F238E27FC236}">
                  <a16:creationId xmlns:a16="http://schemas.microsoft.com/office/drawing/2014/main" id="{0103EA11-C785-4AE3-81AD-0A1CE97D0689}"/>
                </a:ext>
              </a:extLst>
            </p:cNvPr>
            <p:cNvSpPr>
              <a:spLocks/>
            </p:cNvSpPr>
            <p:nvPr/>
          </p:nvSpPr>
          <p:spPr bwMode="auto">
            <a:xfrm>
              <a:off x="6608763" y="1693863"/>
              <a:ext cx="911225" cy="1270000"/>
            </a:xfrm>
            <a:custGeom>
              <a:avLst/>
              <a:gdLst>
                <a:gd name="T0" fmla="*/ 2147483646 w 630"/>
                <a:gd name="T1" fmla="*/ 0 h 878"/>
                <a:gd name="T2" fmla="*/ 2147483646 w 630"/>
                <a:gd name="T3" fmla="*/ 0 h 878"/>
                <a:gd name="T4" fmla="*/ 0 w 630"/>
                <a:gd name="T5" fmla="*/ 2147483646 h 878"/>
                <a:gd name="T6" fmla="*/ 0 60000 65536"/>
                <a:gd name="T7" fmla="*/ 0 60000 65536"/>
                <a:gd name="T8" fmla="*/ 0 60000 65536"/>
              </a:gdLst>
              <a:ahLst/>
              <a:cxnLst>
                <a:cxn ang="T6">
                  <a:pos x="T0" y="T1"/>
                </a:cxn>
                <a:cxn ang="T7">
                  <a:pos x="T2" y="T3"/>
                </a:cxn>
                <a:cxn ang="T8">
                  <a:pos x="T4" y="T5"/>
                </a:cxn>
              </a:cxnLst>
              <a:rect l="0" t="0" r="r" b="b"/>
              <a:pathLst>
                <a:path w="630" h="878">
                  <a:moveTo>
                    <a:pt x="630" y="0"/>
                  </a:moveTo>
                  <a:lnTo>
                    <a:pt x="366" y="0"/>
                  </a:lnTo>
                  <a:lnTo>
                    <a:pt x="0" y="878"/>
                  </a:lnTo>
                </a:path>
              </a:pathLst>
            </a:custGeom>
            <a:noFill/>
            <a:ln w="19050">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3" name="Freeform 25">
              <a:extLst>
                <a:ext uri="{FF2B5EF4-FFF2-40B4-BE49-F238E27FC236}">
                  <a16:creationId xmlns:a16="http://schemas.microsoft.com/office/drawing/2014/main" id="{9D4BAE1D-65D3-45AA-B430-BAC2686B77A1}"/>
                </a:ext>
              </a:extLst>
            </p:cNvPr>
            <p:cNvSpPr>
              <a:spLocks/>
            </p:cNvSpPr>
            <p:nvPr/>
          </p:nvSpPr>
          <p:spPr bwMode="auto">
            <a:xfrm>
              <a:off x="6769100" y="1873250"/>
              <a:ext cx="730250" cy="1079500"/>
            </a:xfrm>
            <a:custGeom>
              <a:avLst/>
              <a:gdLst>
                <a:gd name="T0" fmla="*/ 2147483646 w 505"/>
                <a:gd name="T1" fmla="*/ 0 h 746"/>
                <a:gd name="T2" fmla="*/ 2147483646 w 505"/>
                <a:gd name="T3" fmla="*/ 0 h 746"/>
                <a:gd name="T4" fmla="*/ 0 w 505"/>
                <a:gd name="T5" fmla="*/ 2147483646 h 746"/>
                <a:gd name="T6" fmla="*/ 0 60000 65536"/>
                <a:gd name="T7" fmla="*/ 0 60000 65536"/>
                <a:gd name="T8" fmla="*/ 0 60000 65536"/>
              </a:gdLst>
              <a:ahLst/>
              <a:cxnLst>
                <a:cxn ang="T6">
                  <a:pos x="T0" y="T1"/>
                </a:cxn>
                <a:cxn ang="T7">
                  <a:pos x="T2" y="T3"/>
                </a:cxn>
                <a:cxn ang="T8">
                  <a:pos x="T4" y="T5"/>
                </a:cxn>
              </a:cxnLst>
              <a:rect l="0" t="0" r="r" b="b"/>
              <a:pathLst>
                <a:path w="505" h="746">
                  <a:moveTo>
                    <a:pt x="505" y="0"/>
                  </a:moveTo>
                  <a:lnTo>
                    <a:pt x="320" y="0"/>
                  </a:lnTo>
                  <a:lnTo>
                    <a:pt x="0" y="746"/>
                  </a:lnTo>
                </a:path>
              </a:pathLst>
            </a:custGeom>
            <a:noFill/>
            <a:ln w="19050">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4" name="Freeform 26">
              <a:extLst>
                <a:ext uri="{FF2B5EF4-FFF2-40B4-BE49-F238E27FC236}">
                  <a16:creationId xmlns:a16="http://schemas.microsoft.com/office/drawing/2014/main" id="{E20FDB99-1672-4C47-AD64-05995AE5633A}"/>
                </a:ext>
              </a:extLst>
            </p:cNvPr>
            <p:cNvSpPr>
              <a:spLocks/>
            </p:cNvSpPr>
            <p:nvPr/>
          </p:nvSpPr>
          <p:spPr bwMode="auto">
            <a:xfrm>
              <a:off x="5340350" y="4471988"/>
              <a:ext cx="1273175" cy="663575"/>
            </a:xfrm>
            <a:custGeom>
              <a:avLst/>
              <a:gdLst>
                <a:gd name="T0" fmla="*/ 0 w 879"/>
                <a:gd name="T1" fmla="*/ 0 h 459"/>
                <a:gd name="T2" fmla="*/ 2147483646 w 879"/>
                <a:gd name="T3" fmla="*/ 0 h 459"/>
                <a:gd name="T4" fmla="*/ 2147483646 w 879"/>
                <a:gd name="T5" fmla="*/ 2147483646 h 459"/>
                <a:gd name="T6" fmla="*/ 0 60000 65536"/>
                <a:gd name="T7" fmla="*/ 0 60000 65536"/>
                <a:gd name="T8" fmla="*/ 0 60000 65536"/>
              </a:gdLst>
              <a:ahLst/>
              <a:cxnLst>
                <a:cxn ang="T6">
                  <a:pos x="T0" y="T1"/>
                </a:cxn>
                <a:cxn ang="T7">
                  <a:pos x="T2" y="T3"/>
                </a:cxn>
                <a:cxn ang="T8">
                  <a:pos x="T4" y="T5"/>
                </a:cxn>
              </a:cxnLst>
              <a:rect l="0" t="0" r="r" b="b"/>
              <a:pathLst>
                <a:path w="879" h="459">
                  <a:moveTo>
                    <a:pt x="0" y="0"/>
                  </a:moveTo>
                  <a:lnTo>
                    <a:pt x="633" y="0"/>
                  </a:lnTo>
                  <a:lnTo>
                    <a:pt x="879" y="459"/>
                  </a:lnTo>
                </a:path>
              </a:pathLst>
            </a:custGeom>
            <a:noFill/>
            <a:ln w="19050">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5" name="Line 27">
              <a:extLst>
                <a:ext uri="{FF2B5EF4-FFF2-40B4-BE49-F238E27FC236}">
                  <a16:creationId xmlns:a16="http://schemas.microsoft.com/office/drawing/2014/main" id="{426F8953-7717-4956-87C0-BD700E952FEF}"/>
                </a:ext>
              </a:extLst>
            </p:cNvPr>
            <p:cNvSpPr>
              <a:spLocks noChangeShapeType="1"/>
            </p:cNvSpPr>
            <p:nvPr/>
          </p:nvSpPr>
          <p:spPr bwMode="auto">
            <a:xfrm>
              <a:off x="5286375" y="4872038"/>
              <a:ext cx="933450" cy="1587"/>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 name="Line 28">
              <a:extLst>
                <a:ext uri="{FF2B5EF4-FFF2-40B4-BE49-F238E27FC236}">
                  <a16:creationId xmlns:a16="http://schemas.microsoft.com/office/drawing/2014/main" id="{C3F361BC-8BC9-4924-99B7-47923CAD3437}"/>
                </a:ext>
              </a:extLst>
            </p:cNvPr>
            <p:cNvSpPr>
              <a:spLocks noChangeShapeType="1"/>
            </p:cNvSpPr>
            <p:nvPr/>
          </p:nvSpPr>
          <p:spPr bwMode="auto">
            <a:xfrm>
              <a:off x="5305425" y="5246688"/>
              <a:ext cx="376238" cy="1587"/>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 name="Freeform 29">
              <a:extLst>
                <a:ext uri="{FF2B5EF4-FFF2-40B4-BE49-F238E27FC236}">
                  <a16:creationId xmlns:a16="http://schemas.microsoft.com/office/drawing/2014/main" id="{DCC8698D-6F9F-4A43-8AB4-6CC613BB1976}"/>
                </a:ext>
              </a:extLst>
            </p:cNvPr>
            <p:cNvSpPr>
              <a:spLocks/>
            </p:cNvSpPr>
            <p:nvPr/>
          </p:nvSpPr>
          <p:spPr bwMode="auto">
            <a:xfrm>
              <a:off x="1531938" y="2089150"/>
              <a:ext cx="727075" cy="257175"/>
            </a:xfrm>
            <a:custGeom>
              <a:avLst/>
              <a:gdLst>
                <a:gd name="T0" fmla="*/ 0 w 502"/>
                <a:gd name="T1" fmla="*/ 0 h 177"/>
                <a:gd name="T2" fmla="*/ 2147483646 w 502"/>
                <a:gd name="T3" fmla="*/ 0 h 177"/>
                <a:gd name="T4" fmla="*/ 2147483646 w 502"/>
                <a:gd name="T5" fmla="*/ 2147483646 h 177"/>
                <a:gd name="T6" fmla="*/ 0 60000 65536"/>
                <a:gd name="T7" fmla="*/ 0 60000 65536"/>
                <a:gd name="T8" fmla="*/ 0 60000 65536"/>
              </a:gdLst>
              <a:ahLst/>
              <a:cxnLst>
                <a:cxn ang="T6">
                  <a:pos x="T0" y="T1"/>
                </a:cxn>
                <a:cxn ang="T7">
                  <a:pos x="T2" y="T3"/>
                </a:cxn>
                <a:cxn ang="T8">
                  <a:pos x="T4" y="T5"/>
                </a:cxn>
              </a:cxnLst>
              <a:rect l="0" t="0" r="r" b="b"/>
              <a:pathLst>
                <a:path w="502" h="177">
                  <a:moveTo>
                    <a:pt x="0" y="0"/>
                  </a:moveTo>
                  <a:lnTo>
                    <a:pt x="193" y="0"/>
                  </a:lnTo>
                  <a:lnTo>
                    <a:pt x="502" y="177"/>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8" name="Line 30">
              <a:extLst>
                <a:ext uri="{FF2B5EF4-FFF2-40B4-BE49-F238E27FC236}">
                  <a16:creationId xmlns:a16="http://schemas.microsoft.com/office/drawing/2014/main" id="{E55A3139-40A2-44AC-BEA2-394EB54F0FA7}"/>
                </a:ext>
              </a:extLst>
            </p:cNvPr>
            <p:cNvSpPr>
              <a:spLocks noChangeShapeType="1"/>
            </p:cNvSpPr>
            <p:nvPr/>
          </p:nvSpPr>
          <p:spPr bwMode="auto">
            <a:xfrm>
              <a:off x="1630363" y="2525713"/>
              <a:ext cx="1290637" cy="1587"/>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 name="Line 31">
              <a:extLst>
                <a:ext uri="{FF2B5EF4-FFF2-40B4-BE49-F238E27FC236}">
                  <a16:creationId xmlns:a16="http://schemas.microsoft.com/office/drawing/2014/main" id="{4411ED3C-A77D-4B39-A223-61BFCDCB191A}"/>
                </a:ext>
              </a:extLst>
            </p:cNvPr>
            <p:cNvSpPr>
              <a:spLocks noChangeShapeType="1"/>
            </p:cNvSpPr>
            <p:nvPr/>
          </p:nvSpPr>
          <p:spPr bwMode="auto">
            <a:xfrm>
              <a:off x="1638300" y="2757488"/>
              <a:ext cx="1276350" cy="1587"/>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 name="Freeform 32">
              <a:extLst>
                <a:ext uri="{FF2B5EF4-FFF2-40B4-BE49-F238E27FC236}">
                  <a16:creationId xmlns:a16="http://schemas.microsoft.com/office/drawing/2014/main" id="{DC83CC3C-FB90-433E-AB11-F7108F102BCD}"/>
                </a:ext>
              </a:extLst>
            </p:cNvPr>
            <p:cNvSpPr>
              <a:spLocks/>
            </p:cNvSpPr>
            <p:nvPr/>
          </p:nvSpPr>
          <p:spPr bwMode="auto">
            <a:xfrm>
              <a:off x="1647825" y="3117850"/>
              <a:ext cx="1427163" cy="127000"/>
            </a:xfrm>
            <a:custGeom>
              <a:avLst/>
              <a:gdLst>
                <a:gd name="T0" fmla="*/ 0 w 986"/>
                <a:gd name="T1" fmla="*/ 0 h 88"/>
                <a:gd name="T2" fmla="*/ 2147483646 w 986"/>
                <a:gd name="T3" fmla="*/ 0 h 88"/>
                <a:gd name="T4" fmla="*/ 2147483646 w 986"/>
                <a:gd name="T5" fmla="*/ 2147483646 h 88"/>
                <a:gd name="T6" fmla="*/ 0 60000 65536"/>
                <a:gd name="T7" fmla="*/ 0 60000 65536"/>
                <a:gd name="T8" fmla="*/ 0 60000 65536"/>
              </a:gdLst>
              <a:ahLst/>
              <a:cxnLst>
                <a:cxn ang="T6">
                  <a:pos x="T0" y="T1"/>
                </a:cxn>
                <a:cxn ang="T7">
                  <a:pos x="T2" y="T3"/>
                </a:cxn>
                <a:cxn ang="T8">
                  <a:pos x="T4" y="T5"/>
                </a:cxn>
              </a:cxnLst>
              <a:rect l="0" t="0" r="r" b="b"/>
              <a:pathLst>
                <a:path w="986" h="88">
                  <a:moveTo>
                    <a:pt x="0" y="0"/>
                  </a:moveTo>
                  <a:lnTo>
                    <a:pt x="579" y="0"/>
                  </a:lnTo>
                  <a:lnTo>
                    <a:pt x="986" y="88"/>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1" name="Line 33">
              <a:extLst>
                <a:ext uri="{FF2B5EF4-FFF2-40B4-BE49-F238E27FC236}">
                  <a16:creationId xmlns:a16="http://schemas.microsoft.com/office/drawing/2014/main" id="{AEA5FC33-9403-4251-8904-C8ABFCDFEA42}"/>
                </a:ext>
              </a:extLst>
            </p:cNvPr>
            <p:cNvSpPr>
              <a:spLocks noChangeShapeType="1"/>
            </p:cNvSpPr>
            <p:nvPr/>
          </p:nvSpPr>
          <p:spPr bwMode="auto">
            <a:xfrm flipH="1">
              <a:off x="1509713" y="2941638"/>
              <a:ext cx="1303337" cy="1587"/>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 name="Freeform 34">
              <a:extLst>
                <a:ext uri="{FF2B5EF4-FFF2-40B4-BE49-F238E27FC236}">
                  <a16:creationId xmlns:a16="http://schemas.microsoft.com/office/drawing/2014/main" id="{398351E6-A5F3-4DC7-A443-2C8DCAD6B044}"/>
                </a:ext>
              </a:extLst>
            </p:cNvPr>
            <p:cNvSpPr>
              <a:spLocks/>
            </p:cNvSpPr>
            <p:nvPr/>
          </p:nvSpPr>
          <p:spPr bwMode="auto">
            <a:xfrm>
              <a:off x="1643063" y="3654425"/>
              <a:ext cx="436562" cy="666750"/>
            </a:xfrm>
            <a:custGeom>
              <a:avLst/>
              <a:gdLst>
                <a:gd name="T0" fmla="*/ 0 w 301"/>
                <a:gd name="T1" fmla="*/ 2147483646 h 461"/>
                <a:gd name="T2" fmla="*/ 2147483646 w 301"/>
                <a:gd name="T3" fmla="*/ 2147483646 h 461"/>
                <a:gd name="T4" fmla="*/ 2147483646 w 301"/>
                <a:gd name="T5" fmla="*/ 0 h 461"/>
                <a:gd name="T6" fmla="*/ 0 60000 65536"/>
                <a:gd name="T7" fmla="*/ 0 60000 65536"/>
                <a:gd name="T8" fmla="*/ 0 60000 65536"/>
              </a:gdLst>
              <a:ahLst/>
              <a:cxnLst>
                <a:cxn ang="T6">
                  <a:pos x="T0" y="T1"/>
                </a:cxn>
                <a:cxn ang="T7">
                  <a:pos x="T2" y="T3"/>
                </a:cxn>
                <a:cxn ang="T8">
                  <a:pos x="T4" y="T5"/>
                </a:cxn>
              </a:cxnLst>
              <a:rect l="0" t="0" r="r" b="b"/>
              <a:pathLst>
                <a:path w="301" h="461">
                  <a:moveTo>
                    <a:pt x="0" y="461"/>
                  </a:moveTo>
                  <a:lnTo>
                    <a:pt x="47" y="461"/>
                  </a:lnTo>
                  <a:lnTo>
                    <a:pt x="301"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3" name="Line 35">
              <a:extLst>
                <a:ext uri="{FF2B5EF4-FFF2-40B4-BE49-F238E27FC236}">
                  <a16:creationId xmlns:a16="http://schemas.microsoft.com/office/drawing/2014/main" id="{3BADFAAB-9B2C-4745-B4D6-0FBACFC84B68}"/>
                </a:ext>
              </a:extLst>
            </p:cNvPr>
            <p:cNvSpPr>
              <a:spLocks noChangeShapeType="1"/>
            </p:cNvSpPr>
            <p:nvPr/>
          </p:nvSpPr>
          <p:spPr bwMode="auto">
            <a:xfrm>
              <a:off x="1506538" y="4697413"/>
              <a:ext cx="792162" cy="1587"/>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 name="Line 36">
              <a:extLst>
                <a:ext uri="{FF2B5EF4-FFF2-40B4-BE49-F238E27FC236}">
                  <a16:creationId xmlns:a16="http://schemas.microsoft.com/office/drawing/2014/main" id="{94BCE0AE-24D1-4A24-8747-FB30564FC108}"/>
                </a:ext>
              </a:extLst>
            </p:cNvPr>
            <p:cNvSpPr>
              <a:spLocks noChangeShapeType="1"/>
            </p:cNvSpPr>
            <p:nvPr/>
          </p:nvSpPr>
          <p:spPr bwMode="auto">
            <a:xfrm>
              <a:off x="1374775" y="5057775"/>
              <a:ext cx="1735138" cy="1588"/>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 name="Freeform 37">
              <a:extLst>
                <a:ext uri="{FF2B5EF4-FFF2-40B4-BE49-F238E27FC236}">
                  <a16:creationId xmlns:a16="http://schemas.microsoft.com/office/drawing/2014/main" id="{D77CA483-3544-42D9-A1E0-F98DCABBEC6D}"/>
                </a:ext>
              </a:extLst>
            </p:cNvPr>
            <p:cNvSpPr>
              <a:spLocks/>
            </p:cNvSpPr>
            <p:nvPr/>
          </p:nvSpPr>
          <p:spPr bwMode="auto">
            <a:xfrm>
              <a:off x="5208588" y="1712913"/>
              <a:ext cx="1165225" cy="1165225"/>
            </a:xfrm>
            <a:custGeom>
              <a:avLst/>
              <a:gdLst>
                <a:gd name="T0" fmla="*/ 0 w 805"/>
                <a:gd name="T1" fmla="*/ 0 h 805"/>
                <a:gd name="T2" fmla="*/ 2147483646 w 805"/>
                <a:gd name="T3" fmla="*/ 0 h 805"/>
                <a:gd name="T4" fmla="*/ 2147483646 w 805"/>
                <a:gd name="T5" fmla="*/ 2147483646 h 805"/>
                <a:gd name="T6" fmla="*/ 0 60000 65536"/>
                <a:gd name="T7" fmla="*/ 0 60000 65536"/>
                <a:gd name="T8" fmla="*/ 0 60000 65536"/>
              </a:gdLst>
              <a:ahLst/>
              <a:cxnLst>
                <a:cxn ang="T6">
                  <a:pos x="T0" y="T1"/>
                </a:cxn>
                <a:cxn ang="T7">
                  <a:pos x="T2" y="T3"/>
                </a:cxn>
                <a:cxn ang="T8">
                  <a:pos x="T4" y="T5"/>
                </a:cxn>
              </a:cxnLst>
              <a:rect l="0" t="0" r="r" b="b"/>
              <a:pathLst>
                <a:path w="805" h="805">
                  <a:moveTo>
                    <a:pt x="0" y="0"/>
                  </a:moveTo>
                  <a:lnTo>
                    <a:pt x="237" y="0"/>
                  </a:lnTo>
                  <a:lnTo>
                    <a:pt x="805" y="805"/>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6" name="Freeform 38">
              <a:extLst>
                <a:ext uri="{FF2B5EF4-FFF2-40B4-BE49-F238E27FC236}">
                  <a16:creationId xmlns:a16="http://schemas.microsoft.com/office/drawing/2014/main" id="{92352101-5308-4361-83A2-68EE18D79A47}"/>
                </a:ext>
              </a:extLst>
            </p:cNvPr>
            <p:cNvSpPr>
              <a:spLocks/>
            </p:cNvSpPr>
            <p:nvPr/>
          </p:nvSpPr>
          <p:spPr bwMode="auto">
            <a:xfrm>
              <a:off x="5084763" y="1900238"/>
              <a:ext cx="644525" cy="374650"/>
            </a:xfrm>
            <a:custGeom>
              <a:avLst/>
              <a:gdLst>
                <a:gd name="T0" fmla="*/ 0 w 445"/>
                <a:gd name="T1" fmla="*/ 0 h 259"/>
                <a:gd name="T2" fmla="*/ 2147483646 w 445"/>
                <a:gd name="T3" fmla="*/ 0 h 259"/>
                <a:gd name="T4" fmla="*/ 2147483646 w 445"/>
                <a:gd name="T5" fmla="*/ 2147483646 h 259"/>
                <a:gd name="T6" fmla="*/ 0 60000 65536"/>
                <a:gd name="T7" fmla="*/ 0 60000 65536"/>
                <a:gd name="T8" fmla="*/ 0 60000 65536"/>
              </a:gdLst>
              <a:ahLst/>
              <a:cxnLst>
                <a:cxn ang="T6">
                  <a:pos x="T0" y="T1"/>
                </a:cxn>
                <a:cxn ang="T7">
                  <a:pos x="T2" y="T3"/>
                </a:cxn>
                <a:cxn ang="T8">
                  <a:pos x="T4" y="T5"/>
                </a:cxn>
              </a:cxnLst>
              <a:rect l="0" t="0" r="r" b="b"/>
              <a:pathLst>
                <a:path w="445" h="259">
                  <a:moveTo>
                    <a:pt x="0" y="0"/>
                  </a:moveTo>
                  <a:lnTo>
                    <a:pt x="262" y="0"/>
                  </a:lnTo>
                  <a:lnTo>
                    <a:pt x="445" y="259"/>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7" name="Freeform 39">
              <a:extLst>
                <a:ext uri="{FF2B5EF4-FFF2-40B4-BE49-F238E27FC236}">
                  <a16:creationId xmlns:a16="http://schemas.microsoft.com/office/drawing/2014/main" id="{201F40B9-AF88-4D5C-AF64-342783B5E925}"/>
                </a:ext>
              </a:extLst>
            </p:cNvPr>
            <p:cNvSpPr>
              <a:spLocks/>
            </p:cNvSpPr>
            <p:nvPr/>
          </p:nvSpPr>
          <p:spPr bwMode="auto">
            <a:xfrm>
              <a:off x="5216525" y="2616200"/>
              <a:ext cx="1027113" cy="261938"/>
            </a:xfrm>
            <a:custGeom>
              <a:avLst/>
              <a:gdLst>
                <a:gd name="T0" fmla="*/ 0 w 710"/>
                <a:gd name="T1" fmla="*/ 0 h 181"/>
                <a:gd name="T2" fmla="*/ 2147483646 w 710"/>
                <a:gd name="T3" fmla="*/ 0 h 181"/>
                <a:gd name="T4" fmla="*/ 2147483646 w 710"/>
                <a:gd name="T5" fmla="*/ 2147483646 h 181"/>
                <a:gd name="T6" fmla="*/ 0 60000 65536"/>
                <a:gd name="T7" fmla="*/ 0 60000 65536"/>
                <a:gd name="T8" fmla="*/ 0 60000 65536"/>
              </a:gdLst>
              <a:ahLst/>
              <a:cxnLst>
                <a:cxn ang="T6">
                  <a:pos x="T0" y="T1"/>
                </a:cxn>
                <a:cxn ang="T7">
                  <a:pos x="T2" y="T3"/>
                </a:cxn>
                <a:cxn ang="T8">
                  <a:pos x="T4" y="T5"/>
                </a:cxn>
              </a:cxnLst>
              <a:rect l="0" t="0" r="r" b="b"/>
              <a:pathLst>
                <a:path w="710" h="181">
                  <a:moveTo>
                    <a:pt x="0" y="0"/>
                  </a:moveTo>
                  <a:lnTo>
                    <a:pt x="99" y="0"/>
                  </a:lnTo>
                  <a:lnTo>
                    <a:pt x="710" y="181"/>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8" name="Freeform 40">
              <a:extLst>
                <a:ext uri="{FF2B5EF4-FFF2-40B4-BE49-F238E27FC236}">
                  <a16:creationId xmlns:a16="http://schemas.microsoft.com/office/drawing/2014/main" id="{9BC8D02D-4351-4CCA-875D-67308C11D8D8}"/>
                </a:ext>
              </a:extLst>
            </p:cNvPr>
            <p:cNvSpPr>
              <a:spLocks/>
            </p:cNvSpPr>
            <p:nvPr/>
          </p:nvSpPr>
          <p:spPr bwMode="auto">
            <a:xfrm>
              <a:off x="5202238" y="2805113"/>
              <a:ext cx="777875" cy="153987"/>
            </a:xfrm>
            <a:custGeom>
              <a:avLst/>
              <a:gdLst>
                <a:gd name="T0" fmla="*/ 0 w 538"/>
                <a:gd name="T1" fmla="*/ 0 h 107"/>
                <a:gd name="T2" fmla="*/ 2147483646 w 538"/>
                <a:gd name="T3" fmla="*/ 0 h 107"/>
                <a:gd name="T4" fmla="*/ 2147483646 w 538"/>
                <a:gd name="T5" fmla="*/ 2147483646 h 107"/>
                <a:gd name="T6" fmla="*/ 0 60000 65536"/>
                <a:gd name="T7" fmla="*/ 0 60000 65536"/>
                <a:gd name="T8" fmla="*/ 0 60000 65536"/>
              </a:gdLst>
              <a:ahLst/>
              <a:cxnLst>
                <a:cxn ang="T6">
                  <a:pos x="T0" y="T1"/>
                </a:cxn>
                <a:cxn ang="T7">
                  <a:pos x="T2" y="T3"/>
                </a:cxn>
                <a:cxn ang="T8">
                  <a:pos x="T4" y="T5"/>
                </a:cxn>
              </a:cxnLst>
              <a:rect l="0" t="0" r="r" b="b"/>
              <a:pathLst>
                <a:path w="538" h="107">
                  <a:moveTo>
                    <a:pt x="0" y="0"/>
                  </a:moveTo>
                  <a:lnTo>
                    <a:pt x="201" y="0"/>
                  </a:lnTo>
                  <a:lnTo>
                    <a:pt x="538" y="107"/>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 name="Freeform 41">
              <a:extLst>
                <a:ext uri="{FF2B5EF4-FFF2-40B4-BE49-F238E27FC236}">
                  <a16:creationId xmlns:a16="http://schemas.microsoft.com/office/drawing/2014/main" id="{77FCFFCD-FCF6-494E-835A-43FD8E4515AA}"/>
                </a:ext>
              </a:extLst>
            </p:cNvPr>
            <p:cNvSpPr>
              <a:spLocks/>
            </p:cNvSpPr>
            <p:nvPr/>
          </p:nvSpPr>
          <p:spPr bwMode="auto">
            <a:xfrm>
              <a:off x="4983163" y="3054350"/>
              <a:ext cx="439737" cy="231775"/>
            </a:xfrm>
            <a:custGeom>
              <a:avLst/>
              <a:gdLst>
                <a:gd name="T0" fmla="*/ 0 w 304"/>
                <a:gd name="T1" fmla="*/ 2147483646 h 161"/>
                <a:gd name="T2" fmla="*/ 2147483646 w 304"/>
                <a:gd name="T3" fmla="*/ 2147483646 h 161"/>
                <a:gd name="T4" fmla="*/ 2147483646 w 304"/>
                <a:gd name="T5" fmla="*/ 0 h 161"/>
                <a:gd name="T6" fmla="*/ 0 60000 65536"/>
                <a:gd name="T7" fmla="*/ 0 60000 65536"/>
                <a:gd name="T8" fmla="*/ 0 60000 65536"/>
              </a:gdLst>
              <a:ahLst/>
              <a:cxnLst>
                <a:cxn ang="T6">
                  <a:pos x="T0" y="T1"/>
                </a:cxn>
                <a:cxn ang="T7">
                  <a:pos x="T2" y="T3"/>
                </a:cxn>
                <a:cxn ang="T8">
                  <a:pos x="T4" y="T5"/>
                </a:cxn>
              </a:cxnLst>
              <a:rect l="0" t="0" r="r" b="b"/>
              <a:pathLst>
                <a:path w="304" h="161">
                  <a:moveTo>
                    <a:pt x="0" y="161"/>
                  </a:moveTo>
                  <a:lnTo>
                    <a:pt x="139" y="161"/>
                  </a:lnTo>
                  <a:lnTo>
                    <a:pt x="304"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0" name="Freeform 42">
              <a:extLst>
                <a:ext uri="{FF2B5EF4-FFF2-40B4-BE49-F238E27FC236}">
                  <a16:creationId xmlns:a16="http://schemas.microsoft.com/office/drawing/2014/main" id="{D6A9D2EF-F82E-45A1-AB8B-034F44A42691}"/>
                </a:ext>
              </a:extLst>
            </p:cNvPr>
            <p:cNvSpPr>
              <a:spLocks/>
            </p:cNvSpPr>
            <p:nvPr/>
          </p:nvSpPr>
          <p:spPr bwMode="auto">
            <a:xfrm>
              <a:off x="5249863" y="3065463"/>
              <a:ext cx="917575" cy="560387"/>
            </a:xfrm>
            <a:custGeom>
              <a:avLst/>
              <a:gdLst>
                <a:gd name="T0" fmla="*/ 0 w 634"/>
                <a:gd name="T1" fmla="*/ 2147483646 h 388"/>
                <a:gd name="T2" fmla="*/ 2147483646 w 634"/>
                <a:gd name="T3" fmla="*/ 2147483646 h 388"/>
                <a:gd name="T4" fmla="*/ 2147483646 w 634"/>
                <a:gd name="T5" fmla="*/ 0 h 388"/>
                <a:gd name="T6" fmla="*/ 0 60000 65536"/>
                <a:gd name="T7" fmla="*/ 0 60000 65536"/>
                <a:gd name="T8" fmla="*/ 0 60000 65536"/>
              </a:gdLst>
              <a:ahLst/>
              <a:cxnLst>
                <a:cxn ang="T6">
                  <a:pos x="T0" y="T1"/>
                </a:cxn>
                <a:cxn ang="T7">
                  <a:pos x="T2" y="T3"/>
                </a:cxn>
                <a:cxn ang="T8">
                  <a:pos x="T4" y="T5"/>
                </a:cxn>
              </a:cxnLst>
              <a:rect l="0" t="0" r="r" b="b"/>
              <a:pathLst>
                <a:path w="634" h="388">
                  <a:moveTo>
                    <a:pt x="0" y="388"/>
                  </a:moveTo>
                  <a:lnTo>
                    <a:pt x="301" y="388"/>
                  </a:lnTo>
                  <a:lnTo>
                    <a:pt x="634" y="0"/>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1" name="Line 43">
              <a:extLst>
                <a:ext uri="{FF2B5EF4-FFF2-40B4-BE49-F238E27FC236}">
                  <a16:creationId xmlns:a16="http://schemas.microsoft.com/office/drawing/2014/main" id="{D8B7261B-D803-432B-B9A2-8A1CF28C7C4D}"/>
                </a:ext>
              </a:extLst>
            </p:cNvPr>
            <p:cNvSpPr>
              <a:spLocks noChangeShapeType="1"/>
            </p:cNvSpPr>
            <p:nvPr/>
          </p:nvSpPr>
          <p:spPr bwMode="auto">
            <a:xfrm>
              <a:off x="5095875" y="3829050"/>
              <a:ext cx="912813" cy="1588"/>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 name="Freeform 44">
              <a:extLst>
                <a:ext uri="{FF2B5EF4-FFF2-40B4-BE49-F238E27FC236}">
                  <a16:creationId xmlns:a16="http://schemas.microsoft.com/office/drawing/2014/main" id="{131FD0C4-E31C-4AAC-9740-AC526ECCB83F}"/>
                </a:ext>
              </a:extLst>
            </p:cNvPr>
            <p:cNvSpPr>
              <a:spLocks/>
            </p:cNvSpPr>
            <p:nvPr/>
          </p:nvSpPr>
          <p:spPr bwMode="auto">
            <a:xfrm>
              <a:off x="6608763" y="1693863"/>
              <a:ext cx="906462" cy="1270000"/>
            </a:xfrm>
            <a:custGeom>
              <a:avLst/>
              <a:gdLst>
                <a:gd name="T0" fmla="*/ 2147483646 w 626"/>
                <a:gd name="T1" fmla="*/ 0 h 878"/>
                <a:gd name="T2" fmla="*/ 2147483646 w 626"/>
                <a:gd name="T3" fmla="*/ 0 h 878"/>
                <a:gd name="T4" fmla="*/ 0 w 626"/>
                <a:gd name="T5" fmla="*/ 2147483646 h 878"/>
                <a:gd name="T6" fmla="*/ 0 60000 65536"/>
                <a:gd name="T7" fmla="*/ 0 60000 65536"/>
                <a:gd name="T8" fmla="*/ 0 60000 65536"/>
              </a:gdLst>
              <a:ahLst/>
              <a:cxnLst>
                <a:cxn ang="T6">
                  <a:pos x="T0" y="T1"/>
                </a:cxn>
                <a:cxn ang="T7">
                  <a:pos x="T2" y="T3"/>
                </a:cxn>
                <a:cxn ang="T8">
                  <a:pos x="T4" y="T5"/>
                </a:cxn>
              </a:cxnLst>
              <a:rect l="0" t="0" r="r" b="b"/>
              <a:pathLst>
                <a:path w="626" h="878">
                  <a:moveTo>
                    <a:pt x="626" y="0"/>
                  </a:moveTo>
                  <a:lnTo>
                    <a:pt x="363" y="0"/>
                  </a:lnTo>
                  <a:lnTo>
                    <a:pt x="0" y="878"/>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 name="Freeform 45">
              <a:extLst>
                <a:ext uri="{FF2B5EF4-FFF2-40B4-BE49-F238E27FC236}">
                  <a16:creationId xmlns:a16="http://schemas.microsoft.com/office/drawing/2014/main" id="{5CE60BA3-CFAA-457F-81AB-A7F7B35F059E}"/>
                </a:ext>
              </a:extLst>
            </p:cNvPr>
            <p:cNvSpPr>
              <a:spLocks/>
            </p:cNvSpPr>
            <p:nvPr/>
          </p:nvSpPr>
          <p:spPr bwMode="auto">
            <a:xfrm>
              <a:off x="6769100" y="1873250"/>
              <a:ext cx="727075" cy="1079500"/>
            </a:xfrm>
            <a:custGeom>
              <a:avLst/>
              <a:gdLst>
                <a:gd name="T0" fmla="*/ 2147483646 w 502"/>
                <a:gd name="T1" fmla="*/ 0 h 746"/>
                <a:gd name="T2" fmla="*/ 2147483646 w 502"/>
                <a:gd name="T3" fmla="*/ 0 h 746"/>
                <a:gd name="T4" fmla="*/ 0 w 502"/>
                <a:gd name="T5" fmla="*/ 2147483646 h 746"/>
                <a:gd name="T6" fmla="*/ 0 60000 65536"/>
                <a:gd name="T7" fmla="*/ 0 60000 65536"/>
                <a:gd name="T8" fmla="*/ 0 60000 65536"/>
              </a:gdLst>
              <a:ahLst/>
              <a:cxnLst>
                <a:cxn ang="T6">
                  <a:pos x="T0" y="T1"/>
                </a:cxn>
                <a:cxn ang="T7">
                  <a:pos x="T2" y="T3"/>
                </a:cxn>
                <a:cxn ang="T8">
                  <a:pos x="T4" y="T5"/>
                </a:cxn>
              </a:cxnLst>
              <a:rect l="0" t="0" r="r" b="b"/>
              <a:pathLst>
                <a:path w="502" h="746">
                  <a:moveTo>
                    <a:pt x="502" y="0"/>
                  </a:moveTo>
                  <a:lnTo>
                    <a:pt x="316" y="0"/>
                  </a:lnTo>
                  <a:lnTo>
                    <a:pt x="0" y="746"/>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 name="Freeform 46">
              <a:extLst>
                <a:ext uri="{FF2B5EF4-FFF2-40B4-BE49-F238E27FC236}">
                  <a16:creationId xmlns:a16="http://schemas.microsoft.com/office/drawing/2014/main" id="{A5106E7A-1E4B-49F8-A726-D293A3199E6E}"/>
                </a:ext>
              </a:extLst>
            </p:cNvPr>
            <p:cNvSpPr>
              <a:spLocks/>
            </p:cNvSpPr>
            <p:nvPr/>
          </p:nvSpPr>
          <p:spPr bwMode="auto">
            <a:xfrm>
              <a:off x="5335588" y="4471988"/>
              <a:ext cx="1277937" cy="663575"/>
            </a:xfrm>
            <a:custGeom>
              <a:avLst/>
              <a:gdLst>
                <a:gd name="T0" fmla="*/ 0 w 883"/>
                <a:gd name="T1" fmla="*/ 0 h 459"/>
                <a:gd name="T2" fmla="*/ 2147483646 w 883"/>
                <a:gd name="T3" fmla="*/ 0 h 459"/>
                <a:gd name="T4" fmla="*/ 2147483646 w 883"/>
                <a:gd name="T5" fmla="*/ 2147483646 h 459"/>
                <a:gd name="T6" fmla="*/ 0 60000 65536"/>
                <a:gd name="T7" fmla="*/ 0 60000 65536"/>
                <a:gd name="T8" fmla="*/ 0 60000 65536"/>
              </a:gdLst>
              <a:ahLst/>
              <a:cxnLst>
                <a:cxn ang="T6">
                  <a:pos x="T0" y="T1"/>
                </a:cxn>
                <a:cxn ang="T7">
                  <a:pos x="T2" y="T3"/>
                </a:cxn>
                <a:cxn ang="T8">
                  <a:pos x="T4" y="T5"/>
                </a:cxn>
              </a:cxnLst>
              <a:rect l="0" t="0" r="r" b="b"/>
              <a:pathLst>
                <a:path w="883" h="459">
                  <a:moveTo>
                    <a:pt x="0" y="0"/>
                  </a:moveTo>
                  <a:lnTo>
                    <a:pt x="637" y="0"/>
                  </a:lnTo>
                  <a:lnTo>
                    <a:pt x="883" y="459"/>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5" name="Line 47">
              <a:extLst>
                <a:ext uri="{FF2B5EF4-FFF2-40B4-BE49-F238E27FC236}">
                  <a16:creationId xmlns:a16="http://schemas.microsoft.com/office/drawing/2014/main" id="{EA47B234-FC30-4F82-816C-7920457DF8AB}"/>
                </a:ext>
              </a:extLst>
            </p:cNvPr>
            <p:cNvSpPr>
              <a:spLocks noChangeShapeType="1"/>
            </p:cNvSpPr>
            <p:nvPr/>
          </p:nvSpPr>
          <p:spPr bwMode="auto">
            <a:xfrm>
              <a:off x="5281613" y="4872038"/>
              <a:ext cx="935037" cy="1587"/>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6" name="Line 48">
              <a:extLst>
                <a:ext uri="{FF2B5EF4-FFF2-40B4-BE49-F238E27FC236}">
                  <a16:creationId xmlns:a16="http://schemas.microsoft.com/office/drawing/2014/main" id="{0EAF267E-6568-4F14-8306-604AC02737A6}"/>
                </a:ext>
              </a:extLst>
            </p:cNvPr>
            <p:cNvSpPr>
              <a:spLocks noChangeShapeType="1"/>
            </p:cNvSpPr>
            <p:nvPr/>
          </p:nvSpPr>
          <p:spPr bwMode="auto">
            <a:xfrm>
              <a:off x="5300663" y="5246688"/>
              <a:ext cx="379412" cy="1587"/>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 name="Rectangle 49">
              <a:extLst>
                <a:ext uri="{FF2B5EF4-FFF2-40B4-BE49-F238E27FC236}">
                  <a16:creationId xmlns:a16="http://schemas.microsoft.com/office/drawing/2014/main" id="{F12A2E18-C2B7-4581-A235-ACA5D65D480F}"/>
                </a:ext>
              </a:extLst>
            </p:cNvPr>
            <p:cNvSpPr>
              <a:spLocks noChangeArrowheads="1"/>
            </p:cNvSpPr>
            <p:nvPr/>
          </p:nvSpPr>
          <p:spPr bwMode="auto">
            <a:xfrm>
              <a:off x="4627563" y="2557463"/>
              <a:ext cx="501021" cy="133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dorsal root</a:t>
              </a:r>
              <a:endParaRPr lang="en-US" sz="1000" b="1"/>
            </a:p>
          </p:txBody>
        </p:sp>
        <p:sp>
          <p:nvSpPr>
            <p:cNvPr id="48" name="Rectangle 50">
              <a:extLst>
                <a:ext uri="{FF2B5EF4-FFF2-40B4-BE49-F238E27FC236}">
                  <a16:creationId xmlns:a16="http://schemas.microsoft.com/office/drawing/2014/main" id="{FA3F2BDC-DD1D-4A36-89AA-58B85B0ACBB5}"/>
                </a:ext>
              </a:extLst>
            </p:cNvPr>
            <p:cNvSpPr>
              <a:spLocks noChangeArrowheads="1"/>
            </p:cNvSpPr>
            <p:nvPr/>
          </p:nvSpPr>
          <p:spPr bwMode="auto">
            <a:xfrm>
              <a:off x="4635500" y="3557588"/>
              <a:ext cx="543406" cy="133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ventral root</a:t>
              </a:r>
              <a:endParaRPr lang="en-US" sz="1000" b="1"/>
            </a:p>
          </p:txBody>
        </p:sp>
        <p:sp>
          <p:nvSpPr>
            <p:cNvPr id="49" name="Rectangle 51">
              <a:extLst>
                <a:ext uri="{FF2B5EF4-FFF2-40B4-BE49-F238E27FC236}">
                  <a16:creationId xmlns:a16="http://schemas.microsoft.com/office/drawing/2014/main" id="{6D45FC9B-945A-459C-9206-1AB33EFB18EB}"/>
                </a:ext>
              </a:extLst>
            </p:cNvPr>
            <p:cNvSpPr>
              <a:spLocks noChangeArrowheads="1"/>
            </p:cNvSpPr>
            <p:nvPr/>
          </p:nvSpPr>
          <p:spPr bwMode="auto">
            <a:xfrm>
              <a:off x="4635500" y="1841500"/>
              <a:ext cx="391045" cy="133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vertebra</a:t>
              </a:r>
              <a:endParaRPr lang="en-US" sz="1000" b="1"/>
            </a:p>
          </p:txBody>
        </p:sp>
        <p:sp>
          <p:nvSpPr>
            <p:cNvPr id="50" name="Rectangle 52">
              <a:extLst>
                <a:ext uri="{FF2B5EF4-FFF2-40B4-BE49-F238E27FC236}">
                  <a16:creationId xmlns:a16="http://schemas.microsoft.com/office/drawing/2014/main" id="{CACC703A-0B31-4318-8E67-DD937EE2B9C5}"/>
                </a:ext>
              </a:extLst>
            </p:cNvPr>
            <p:cNvSpPr>
              <a:spLocks noChangeArrowheads="1"/>
            </p:cNvSpPr>
            <p:nvPr/>
          </p:nvSpPr>
          <p:spPr bwMode="auto">
            <a:xfrm>
              <a:off x="4635500" y="1651000"/>
              <a:ext cx="496633" cy="133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spinal cord</a:t>
              </a:r>
              <a:endParaRPr lang="en-US" sz="1000" b="1"/>
            </a:p>
          </p:txBody>
        </p:sp>
        <p:sp>
          <p:nvSpPr>
            <p:cNvPr id="51" name="Rectangle 53">
              <a:extLst>
                <a:ext uri="{FF2B5EF4-FFF2-40B4-BE49-F238E27FC236}">
                  <a16:creationId xmlns:a16="http://schemas.microsoft.com/office/drawing/2014/main" id="{32261227-53BF-4FA0-809C-8B0F6B5F6C4A}"/>
                </a:ext>
              </a:extLst>
            </p:cNvPr>
            <p:cNvSpPr>
              <a:spLocks noChangeArrowheads="1"/>
            </p:cNvSpPr>
            <p:nvPr/>
          </p:nvSpPr>
          <p:spPr bwMode="auto">
            <a:xfrm>
              <a:off x="4638675" y="5180013"/>
              <a:ext cx="602809" cy="133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white matter</a:t>
              </a:r>
              <a:endParaRPr lang="en-US" sz="1000" b="1"/>
            </a:p>
          </p:txBody>
        </p:sp>
        <p:sp>
          <p:nvSpPr>
            <p:cNvPr id="52" name="Rectangle 54">
              <a:extLst>
                <a:ext uri="{FF2B5EF4-FFF2-40B4-BE49-F238E27FC236}">
                  <a16:creationId xmlns:a16="http://schemas.microsoft.com/office/drawing/2014/main" id="{1CCD7292-55AC-4785-B0B0-429690BFE5FE}"/>
                </a:ext>
              </a:extLst>
            </p:cNvPr>
            <p:cNvSpPr>
              <a:spLocks noChangeArrowheads="1"/>
            </p:cNvSpPr>
            <p:nvPr/>
          </p:nvSpPr>
          <p:spPr bwMode="auto">
            <a:xfrm>
              <a:off x="4638675" y="4418013"/>
              <a:ext cx="582419" cy="133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central canal</a:t>
              </a:r>
              <a:endParaRPr lang="en-US" sz="1000" b="1"/>
            </a:p>
          </p:txBody>
        </p:sp>
        <p:sp>
          <p:nvSpPr>
            <p:cNvPr id="53" name="Rectangle 55">
              <a:extLst>
                <a:ext uri="{FF2B5EF4-FFF2-40B4-BE49-F238E27FC236}">
                  <a16:creationId xmlns:a16="http://schemas.microsoft.com/office/drawing/2014/main" id="{0B93669B-60DC-47E2-AEDD-BFA07ADDA68E}"/>
                </a:ext>
              </a:extLst>
            </p:cNvPr>
            <p:cNvSpPr>
              <a:spLocks noChangeArrowheads="1"/>
            </p:cNvSpPr>
            <p:nvPr/>
          </p:nvSpPr>
          <p:spPr bwMode="auto">
            <a:xfrm>
              <a:off x="4638675" y="4800600"/>
              <a:ext cx="537048" cy="133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gray matter</a:t>
              </a:r>
              <a:endParaRPr lang="en-US" sz="1000" b="1"/>
            </a:p>
          </p:txBody>
        </p:sp>
        <p:sp>
          <p:nvSpPr>
            <p:cNvPr id="54" name="Rectangle 56">
              <a:extLst>
                <a:ext uri="{FF2B5EF4-FFF2-40B4-BE49-F238E27FC236}">
                  <a16:creationId xmlns:a16="http://schemas.microsoft.com/office/drawing/2014/main" id="{FD47E88B-1C10-41C4-A242-C2FC6387D730}"/>
                </a:ext>
              </a:extLst>
            </p:cNvPr>
            <p:cNvSpPr>
              <a:spLocks noChangeArrowheads="1"/>
            </p:cNvSpPr>
            <p:nvPr/>
          </p:nvSpPr>
          <p:spPr bwMode="auto">
            <a:xfrm>
              <a:off x="911225" y="2025650"/>
              <a:ext cx="535004" cy="133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frontal lobe</a:t>
              </a:r>
              <a:endParaRPr lang="en-US" sz="1000" b="1"/>
            </a:p>
          </p:txBody>
        </p:sp>
        <p:sp>
          <p:nvSpPr>
            <p:cNvPr id="55" name="Rectangle 57">
              <a:extLst>
                <a:ext uri="{FF2B5EF4-FFF2-40B4-BE49-F238E27FC236}">
                  <a16:creationId xmlns:a16="http://schemas.microsoft.com/office/drawing/2014/main" id="{F43F6D84-025E-4594-AAE8-4809AE8F2512}"/>
                </a:ext>
              </a:extLst>
            </p:cNvPr>
            <p:cNvSpPr>
              <a:spLocks noChangeArrowheads="1"/>
            </p:cNvSpPr>
            <p:nvPr/>
          </p:nvSpPr>
          <p:spPr bwMode="auto">
            <a:xfrm>
              <a:off x="911225" y="2457450"/>
              <a:ext cx="636418" cy="133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olfactory bulb</a:t>
              </a:r>
              <a:endParaRPr lang="en-US" sz="1000" b="1"/>
            </a:p>
          </p:txBody>
        </p:sp>
        <p:sp>
          <p:nvSpPr>
            <p:cNvPr id="56" name="Rectangle 58">
              <a:extLst>
                <a:ext uri="{FF2B5EF4-FFF2-40B4-BE49-F238E27FC236}">
                  <a16:creationId xmlns:a16="http://schemas.microsoft.com/office/drawing/2014/main" id="{C9307A6A-8269-46FF-9DB7-B9774F33A3D9}"/>
                </a:ext>
              </a:extLst>
            </p:cNvPr>
            <p:cNvSpPr>
              <a:spLocks noChangeArrowheads="1"/>
            </p:cNvSpPr>
            <p:nvPr/>
          </p:nvSpPr>
          <p:spPr bwMode="auto">
            <a:xfrm>
              <a:off x="911225" y="2689225"/>
              <a:ext cx="647977" cy="133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dirty="0">
                  <a:solidFill>
                    <a:srgbClr val="000000"/>
                  </a:solidFill>
                </a:rPr>
                <a:t>olfactory tract</a:t>
              </a:r>
              <a:endParaRPr lang="en-US" sz="1000" b="1" dirty="0"/>
            </a:p>
          </p:txBody>
        </p:sp>
        <p:sp>
          <p:nvSpPr>
            <p:cNvPr id="57" name="Rectangle 59">
              <a:extLst>
                <a:ext uri="{FF2B5EF4-FFF2-40B4-BE49-F238E27FC236}">
                  <a16:creationId xmlns:a16="http://schemas.microsoft.com/office/drawing/2014/main" id="{D93E2240-8492-4D89-B2CF-A6696A8CB9E5}"/>
                </a:ext>
              </a:extLst>
            </p:cNvPr>
            <p:cNvSpPr>
              <a:spLocks noChangeArrowheads="1"/>
            </p:cNvSpPr>
            <p:nvPr/>
          </p:nvSpPr>
          <p:spPr bwMode="auto">
            <a:xfrm>
              <a:off x="911225" y="3054350"/>
              <a:ext cx="625233" cy="133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optic chiasma</a:t>
              </a:r>
              <a:endParaRPr lang="en-US" sz="1000" b="1"/>
            </a:p>
          </p:txBody>
        </p:sp>
        <p:sp>
          <p:nvSpPr>
            <p:cNvPr id="58" name="Rectangle 60">
              <a:extLst>
                <a:ext uri="{FF2B5EF4-FFF2-40B4-BE49-F238E27FC236}">
                  <a16:creationId xmlns:a16="http://schemas.microsoft.com/office/drawing/2014/main" id="{B6613F95-A9EC-4F49-9C39-24C80B2E1FE0}"/>
                </a:ext>
              </a:extLst>
            </p:cNvPr>
            <p:cNvSpPr>
              <a:spLocks noChangeArrowheads="1"/>
            </p:cNvSpPr>
            <p:nvPr/>
          </p:nvSpPr>
          <p:spPr bwMode="auto">
            <a:xfrm>
              <a:off x="911225" y="4257675"/>
              <a:ext cx="644659" cy="133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temporal lobe</a:t>
              </a:r>
              <a:endParaRPr lang="en-US" sz="1000" b="1"/>
            </a:p>
          </p:txBody>
        </p:sp>
        <p:sp>
          <p:nvSpPr>
            <p:cNvPr id="59" name="Rectangle 61">
              <a:extLst>
                <a:ext uri="{FF2B5EF4-FFF2-40B4-BE49-F238E27FC236}">
                  <a16:creationId xmlns:a16="http://schemas.microsoft.com/office/drawing/2014/main" id="{4658CCCB-0981-450B-9707-98D150792D35}"/>
                </a:ext>
              </a:extLst>
            </p:cNvPr>
            <p:cNvSpPr>
              <a:spLocks noChangeArrowheads="1"/>
            </p:cNvSpPr>
            <p:nvPr/>
          </p:nvSpPr>
          <p:spPr bwMode="auto">
            <a:xfrm>
              <a:off x="911225" y="2889250"/>
              <a:ext cx="512527" cy="133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optic nerve</a:t>
              </a:r>
              <a:endParaRPr lang="en-US" sz="1000" b="1"/>
            </a:p>
          </p:txBody>
        </p:sp>
        <p:sp>
          <p:nvSpPr>
            <p:cNvPr id="60" name="Rectangle 62">
              <a:extLst>
                <a:ext uri="{FF2B5EF4-FFF2-40B4-BE49-F238E27FC236}">
                  <a16:creationId xmlns:a16="http://schemas.microsoft.com/office/drawing/2014/main" id="{CB31813B-6DB6-4D96-A636-A405C57BED1B}"/>
                </a:ext>
              </a:extLst>
            </p:cNvPr>
            <p:cNvSpPr>
              <a:spLocks noChangeArrowheads="1"/>
            </p:cNvSpPr>
            <p:nvPr/>
          </p:nvSpPr>
          <p:spPr bwMode="auto">
            <a:xfrm>
              <a:off x="911225" y="4640263"/>
              <a:ext cx="510975" cy="133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cerebellum</a:t>
              </a:r>
              <a:endParaRPr lang="en-US" sz="1000" b="1"/>
            </a:p>
          </p:txBody>
        </p:sp>
        <p:sp>
          <p:nvSpPr>
            <p:cNvPr id="61" name="Rectangle 63">
              <a:extLst>
                <a:ext uri="{FF2B5EF4-FFF2-40B4-BE49-F238E27FC236}">
                  <a16:creationId xmlns:a16="http://schemas.microsoft.com/office/drawing/2014/main" id="{CB6C1E18-E3F3-4FF0-8921-6A92B69CD8B7}"/>
                </a:ext>
              </a:extLst>
            </p:cNvPr>
            <p:cNvSpPr>
              <a:spLocks noChangeArrowheads="1"/>
            </p:cNvSpPr>
            <p:nvPr/>
          </p:nvSpPr>
          <p:spPr bwMode="auto">
            <a:xfrm>
              <a:off x="911225" y="4994275"/>
              <a:ext cx="369906" cy="133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medulla</a:t>
              </a:r>
              <a:endParaRPr lang="en-US" sz="1000" b="1"/>
            </a:p>
          </p:txBody>
        </p:sp>
        <p:sp>
          <p:nvSpPr>
            <p:cNvPr id="62" name="Rectangle 64">
              <a:extLst>
                <a:ext uri="{FF2B5EF4-FFF2-40B4-BE49-F238E27FC236}">
                  <a16:creationId xmlns:a16="http://schemas.microsoft.com/office/drawing/2014/main" id="{DF66B120-E498-4EFC-9EBE-85F9F958375E}"/>
                </a:ext>
              </a:extLst>
            </p:cNvPr>
            <p:cNvSpPr>
              <a:spLocks noChangeArrowheads="1"/>
            </p:cNvSpPr>
            <p:nvPr/>
          </p:nvSpPr>
          <p:spPr bwMode="auto">
            <a:xfrm>
              <a:off x="7537450" y="1636713"/>
              <a:ext cx="537048" cy="133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gray matter</a:t>
              </a:r>
              <a:endParaRPr lang="en-US" sz="1000" b="1"/>
            </a:p>
          </p:txBody>
        </p:sp>
        <p:sp>
          <p:nvSpPr>
            <p:cNvPr id="63" name="Rectangle 65">
              <a:extLst>
                <a:ext uri="{FF2B5EF4-FFF2-40B4-BE49-F238E27FC236}">
                  <a16:creationId xmlns:a16="http://schemas.microsoft.com/office/drawing/2014/main" id="{89CC7CDD-6650-4093-A70A-41446BD45AB3}"/>
                </a:ext>
              </a:extLst>
            </p:cNvPr>
            <p:cNvSpPr>
              <a:spLocks noChangeArrowheads="1"/>
            </p:cNvSpPr>
            <p:nvPr/>
          </p:nvSpPr>
          <p:spPr bwMode="auto">
            <a:xfrm>
              <a:off x="7537450" y="1816100"/>
              <a:ext cx="602809" cy="133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white matter</a:t>
              </a:r>
              <a:endParaRPr lang="en-US" sz="1000" b="1"/>
            </a:p>
          </p:txBody>
        </p:sp>
        <p:sp>
          <p:nvSpPr>
            <p:cNvPr id="64" name="Rectangle 66">
              <a:extLst>
                <a:ext uri="{FF2B5EF4-FFF2-40B4-BE49-F238E27FC236}">
                  <a16:creationId xmlns:a16="http://schemas.microsoft.com/office/drawing/2014/main" id="{0976E439-B5C7-42F9-BF51-BCB9A9BDFFA7}"/>
                </a:ext>
              </a:extLst>
            </p:cNvPr>
            <p:cNvSpPr>
              <a:spLocks noChangeArrowheads="1"/>
            </p:cNvSpPr>
            <p:nvPr/>
          </p:nvSpPr>
          <p:spPr bwMode="auto">
            <a:xfrm>
              <a:off x="4635500" y="3763963"/>
              <a:ext cx="391045" cy="133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dirty="0">
                  <a:solidFill>
                    <a:srgbClr val="000000"/>
                  </a:solidFill>
                </a:rPr>
                <a:t>vertebra</a:t>
              </a:r>
              <a:endParaRPr lang="en-US" sz="1000" b="1" dirty="0"/>
            </a:p>
          </p:txBody>
        </p:sp>
        <p:sp>
          <p:nvSpPr>
            <p:cNvPr id="65" name="Rectangle 67">
              <a:extLst>
                <a:ext uri="{FF2B5EF4-FFF2-40B4-BE49-F238E27FC236}">
                  <a16:creationId xmlns:a16="http://schemas.microsoft.com/office/drawing/2014/main" id="{CC33250F-0D2B-461E-91A5-FFBE0EFD8C20}"/>
                </a:ext>
              </a:extLst>
            </p:cNvPr>
            <p:cNvSpPr>
              <a:spLocks noChangeArrowheads="1"/>
            </p:cNvSpPr>
            <p:nvPr/>
          </p:nvSpPr>
          <p:spPr bwMode="auto">
            <a:xfrm>
              <a:off x="5853113" y="3911600"/>
              <a:ext cx="88088" cy="133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b.</a:t>
              </a:r>
              <a:endParaRPr lang="en-US" sz="1000" b="1"/>
            </a:p>
          </p:txBody>
        </p:sp>
        <p:sp>
          <p:nvSpPr>
            <p:cNvPr id="66" name="Rectangle 68">
              <a:extLst>
                <a:ext uri="{FF2B5EF4-FFF2-40B4-BE49-F238E27FC236}">
                  <a16:creationId xmlns:a16="http://schemas.microsoft.com/office/drawing/2014/main" id="{80380DFF-BA10-4107-85B6-6DFB23C37639}"/>
                </a:ext>
              </a:extLst>
            </p:cNvPr>
            <p:cNvSpPr>
              <a:spLocks noChangeArrowheads="1"/>
            </p:cNvSpPr>
            <p:nvPr/>
          </p:nvSpPr>
          <p:spPr bwMode="auto">
            <a:xfrm>
              <a:off x="5581650" y="6034088"/>
              <a:ext cx="75137" cy="133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c.</a:t>
              </a:r>
              <a:endParaRPr lang="en-US" sz="1000" b="1"/>
            </a:p>
          </p:txBody>
        </p:sp>
        <p:sp>
          <p:nvSpPr>
            <p:cNvPr id="67" name="Rectangle 69">
              <a:extLst>
                <a:ext uri="{FF2B5EF4-FFF2-40B4-BE49-F238E27FC236}">
                  <a16:creationId xmlns:a16="http://schemas.microsoft.com/office/drawing/2014/main" id="{61BEC84D-9A48-4B1E-ABBC-E23E4347E482}"/>
                </a:ext>
              </a:extLst>
            </p:cNvPr>
            <p:cNvSpPr>
              <a:spLocks noChangeArrowheads="1"/>
            </p:cNvSpPr>
            <p:nvPr/>
          </p:nvSpPr>
          <p:spPr bwMode="auto">
            <a:xfrm>
              <a:off x="2187575" y="5318125"/>
              <a:ext cx="83379" cy="133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hangingPunct="1"/>
              <a:r>
                <a:rPr lang="en-US" sz="1000" b="1">
                  <a:solidFill>
                    <a:srgbClr val="000000"/>
                  </a:solidFill>
                </a:rPr>
                <a:t>a.</a:t>
              </a:r>
              <a:endParaRPr lang="en-US" sz="1000" b="1"/>
            </a:p>
          </p:txBody>
        </p:sp>
        <p:sp>
          <p:nvSpPr>
            <p:cNvPr id="68" name="Text Box 70">
              <a:extLst>
                <a:ext uri="{FF2B5EF4-FFF2-40B4-BE49-F238E27FC236}">
                  <a16:creationId xmlns:a16="http://schemas.microsoft.com/office/drawing/2014/main" id="{4237CBC3-D781-4734-A873-FD18D4ECC983}"/>
                </a:ext>
              </a:extLst>
            </p:cNvPr>
            <p:cNvSpPr txBox="1">
              <a:spLocks noChangeArrowheads="1"/>
            </p:cNvSpPr>
            <p:nvPr/>
          </p:nvSpPr>
          <p:spPr bwMode="auto">
            <a:xfrm>
              <a:off x="4635112" y="2739051"/>
              <a:ext cx="580666" cy="2658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cs typeface="ＭＳ Ｐゴシック" charset="0"/>
                </a:defRPr>
              </a:lvl2pPr>
              <a:lvl3pPr>
                <a:defRPr sz="2400">
                  <a:solidFill>
                    <a:schemeClr val="tx1"/>
                  </a:solidFill>
                  <a:latin typeface="Calibri" charset="0"/>
                  <a:ea typeface="ＭＳ Ｐゴシック" charset="0"/>
                  <a:cs typeface="ＭＳ Ｐゴシック" charset="0"/>
                </a:defRPr>
              </a:lvl3pPr>
              <a:lvl4pPr>
                <a:defRPr sz="2000">
                  <a:solidFill>
                    <a:schemeClr val="tx1"/>
                  </a:solidFill>
                  <a:latin typeface="Calibri" charset="0"/>
                  <a:ea typeface="ＭＳ Ｐゴシック" charset="0"/>
                  <a:cs typeface="ＭＳ Ｐゴシック" charset="0"/>
                </a:defRPr>
              </a:lvl4pPr>
              <a:lvl5pPr>
                <a:defRPr sz="2000">
                  <a:solidFill>
                    <a:schemeClr val="tx1"/>
                  </a:solidFill>
                  <a:latin typeface="Calibri" charset="0"/>
                  <a:ea typeface="ＭＳ Ｐゴシック" charset="0"/>
                  <a:cs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9pPr>
            </a:lstStyle>
            <a:p>
              <a:pPr eaLnBrk="1" hangingPunct="1"/>
              <a:r>
                <a:rPr lang="en-US" sz="1000" b="1"/>
                <a:t>dorsal root</a:t>
              </a:r>
            </a:p>
            <a:p>
              <a:pPr eaLnBrk="1" hangingPunct="1"/>
              <a:r>
                <a:rPr lang="en-US" sz="1000" b="1"/>
                <a:t>ganglion</a:t>
              </a:r>
            </a:p>
          </p:txBody>
        </p:sp>
        <p:sp>
          <p:nvSpPr>
            <p:cNvPr id="69" name="Text Box 71">
              <a:extLst>
                <a:ext uri="{FF2B5EF4-FFF2-40B4-BE49-F238E27FC236}">
                  <a16:creationId xmlns:a16="http://schemas.microsoft.com/office/drawing/2014/main" id="{036FD680-EDEA-48E8-A67A-3DC399A97123}"/>
                </a:ext>
              </a:extLst>
            </p:cNvPr>
            <p:cNvSpPr txBox="1">
              <a:spLocks noChangeArrowheads="1"/>
            </p:cNvSpPr>
            <p:nvPr/>
          </p:nvSpPr>
          <p:spPr bwMode="auto">
            <a:xfrm>
              <a:off x="4635112" y="3223929"/>
              <a:ext cx="348671" cy="267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cs typeface="ＭＳ Ｐゴシック" charset="0"/>
                </a:defRPr>
              </a:lvl2pPr>
              <a:lvl3pPr>
                <a:defRPr sz="2400">
                  <a:solidFill>
                    <a:schemeClr val="tx1"/>
                  </a:solidFill>
                  <a:latin typeface="Calibri" charset="0"/>
                  <a:ea typeface="ＭＳ Ｐゴシック" charset="0"/>
                  <a:cs typeface="ＭＳ Ｐゴシック" charset="0"/>
                </a:defRPr>
              </a:lvl3pPr>
              <a:lvl4pPr>
                <a:defRPr sz="2000">
                  <a:solidFill>
                    <a:schemeClr val="tx1"/>
                  </a:solidFill>
                  <a:latin typeface="Calibri" charset="0"/>
                  <a:ea typeface="ＭＳ Ｐゴシック" charset="0"/>
                  <a:cs typeface="ＭＳ Ｐゴシック" charset="0"/>
                </a:defRPr>
              </a:lvl4pPr>
              <a:lvl5pPr>
                <a:defRPr sz="2000">
                  <a:solidFill>
                    <a:schemeClr val="tx1"/>
                  </a:solidFill>
                  <a:latin typeface="Calibri" charset="0"/>
                  <a:ea typeface="ＭＳ Ｐゴシック" charset="0"/>
                  <a:cs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cs typeface="ＭＳ Ｐゴシック" charset="0"/>
                </a:defRPr>
              </a:lvl9pPr>
            </a:lstStyle>
            <a:p>
              <a:pPr eaLnBrk="1" hangingPunct="1"/>
              <a:r>
                <a:rPr lang="en-US" sz="1000" b="1"/>
                <a:t>spinal</a:t>
              </a:r>
            </a:p>
            <a:p>
              <a:pPr eaLnBrk="1" hangingPunct="1"/>
              <a:r>
                <a:rPr lang="en-US" sz="1000" b="1"/>
                <a:t>nerve</a:t>
              </a:r>
            </a:p>
          </p:txBody>
        </p:sp>
      </p:grpSp>
    </p:spTree>
    <p:extLst>
      <p:ext uri="{BB962C8B-B14F-4D97-AF65-F5344CB8AC3E}">
        <p14:creationId xmlns:p14="http://schemas.microsoft.com/office/powerpoint/2010/main" val="3836011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086" y="0"/>
            <a:ext cx="8062912" cy="659535"/>
          </a:xfrm>
        </p:spPr>
        <p:txBody>
          <a:bodyPr/>
          <a:lstStyle/>
          <a:p>
            <a:r>
              <a:rPr lang="en-US" dirty="0"/>
              <a:t>Peripheral nervous System</a:t>
            </a:r>
          </a:p>
        </p:txBody>
      </p:sp>
      <p:sp>
        <p:nvSpPr>
          <p:cNvPr id="11" name="Text Placeholder 10"/>
          <p:cNvSpPr>
            <a:spLocks noGrp="1"/>
          </p:cNvSpPr>
          <p:nvPr>
            <p:ph type="body" sz="quarter" idx="14"/>
          </p:nvPr>
        </p:nvSpPr>
        <p:spPr>
          <a:xfrm>
            <a:off x="395414" y="859672"/>
            <a:ext cx="8353171" cy="5514330"/>
          </a:xfrm>
        </p:spPr>
        <p:txBody>
          <a:bodyPr wrap="square">
            <a:spAutoFit/>
          </a:bodyPr>
          <a:lstStyle/>
          <a:p>
            <a:pPr>
              <a:lnSpc>
                <a:spcPts val="2300"/>
              </a:lnSpc>
            </a:pPr>
            <a:r>
              <a:rPr lang="en-US" sz="2400" b="1" dirty="0">
                <a:solidFill>
                  <a:srgbClr val="000000"/>
                </a:solidFill>
              </a:rPr>
              <a:t>Autonomic system</a:t>
            </a:r>
          </a:p>
          <a:p>
            <a:pPr marL="342900" indent="-342900">
              <a:lnSpc>
                <a:spcPts val="2300"/>
              </a:lnSpc>
              <a:buFont typeface="Arial"/>
              <a:buChar char="•"/>
            </a:pPr>
            <a:r>
              <a:rPr lang="en-US" sz="2200" dirty="0">
                <a:solidFill>
                  <a:srgbClr val="000000"/>
                </a:solidFill>
              </a:rPr>
              <a:t>Regulates activity of cardiac and smooth muscle, and glands</a:t>
            </a:r>
          </a:p>
          <a:p>
            <a:pPr marL="342900" indent="-342900">
              <a:lnSpc>
                <a:spcPts val="2300"/>
              </a:lnSpc>
              <a:buFont typeface="Arial"/>
              <a:buChar char="•"/>
            </a:pPr>
            <a:r>
              <a:rPr lang="en-US" sz="2200" dirty="0">
                <a:solidFill>
                  <a:srgbClr val="000000"/>
                </a:solidFill>
              </a:rPr>
              <a:t>Unaware of its actions</a:t>
            </a:r>
          </a:p>
          <a:p>
            <a:pPr marL="342900" indent="-342900">
              <a:lnSpc>
                <a:spcPts val="2300"/>
              </a:lnSpc>
              <a:buFont typeface="Arial"/>
              <a:buChar char="•"/>
            </a:pPr>
            <a:r>
              <a:rPr lang="en-US" sz="2200" dirty="0">
                <a:solidFill>
                  <a:srgbClr val="000000"/>
                </a:solidFill>
              </a:rPr>
              <a:t>Divided into sympathetic and parasympathetic </a:t>
            </a:r>
          </a:p>
          <a:p>
            <a:pPr marL="596900" lvl="1" indent="-303213">
              <a:lnSpc>
                <a:spcPts val="2300"/>
              </a:lnSpc>
              <a:buFont typeface="Arial"/>
              <a:buChar char="•"/>
            </a:pPr>
            <a:r>
              <a:rPr lang="en-US" dirty="0">
                <a:solidFill>
                  <a:srgbClr val="000000"/>
                </a:solidFill>
              </a:rPr>
              <a:t>Function automatically and usually in an involuntary manner</a:t>
            </a:r>
          </a:p>
          <a:p>
            <a:pPr marL="596900" lvl="1" indent="-303213">
              <a:lnSpc>
                <a:spcPts val="2300"/>
              </a:lnSpc>
              <a:buFont typeface="Arial"/>
              <a:buChar char="•"/>
            </a:pPr>
            <a:r>
              <a:rPr lang="en-US" dirty="0">
                <a:solidFill>
                  <a:srgbClr val="000000"/>
                </a:solidFill>
              </a:rPr>
              <a:t>Innervate all internal organs</a:t>
            </a:r>
          </a:p>
          <a:p>
            <a:pPr marL="596900" lvl="1" indent="-303213">
              <a:lnSpc>
                <a:spcPts val="2300"/>
              </a:lnSpc>
              <a:buFont typeface="Arial"/>
              <a:buChar char="•"/>
            </a:pPr>
            <a:r>
              <a:rPr lang="en-US" dirty="0">
                <a:solidFill>
                  <a:srgbClr val="000000"/>
                </a:solidFill>
              </a:rPr>
              <a:t>Utilize two neurons and one ganglion for each impulse</a:t>
            </a:r>
            <a:endParaRPr lang="en-US" sz="2200" dirty="0">
              <a:solidFill>
                <a:srgbClr val="000000"/>
              </a:solidFill>
            </a:endParaRPr>
          </a:p>
          <a:p>
            <a:pPr marL="342900" indent="-342900">
              <a:lnSpc>
                <a:spcPts val="2300"/>
              </a:lnSpc>
              <a:buFont typeface="Arial"/>
              <a:buChar char="•"/>
            </a:pPr>
            <a:r>
              <a:rPr lang="en-US" sz="2200" b="1" dirty="0">
                <a:solidFill>
                  <a:srgbClr val="000000"/>
                </a:solidFill>
              </a:rPr>
              <a:t>Sympathetic division</a:t>
            </a:r>
          </a:p>
          <a:p>
            <a:pPr marL="596900" lvl="1" indent="-303213">
              <a:lnSpc>
                <a:spcPts val="2300"/>
              </a:lnSpc>
              <a:buFont typeface="Arial"/>
              <a:buChar char="•"/>
            </a:pPr>
            <a:r>
              <a:rPr lang="en-US" dirty="0">
                <a:solidFill>
                  <a:srgbClr val="000000"/>
                </a:solidFill>
              </a:rPr>
              <a:t>Especially important during </a:t>
            </a:r>
            <a:r>
              <a:rPr lang="en-US" b="1" dirty="0">
                <a:solidFill>
                  <a:srgbClr val="000000"/>
                </a:solidFill>
              </a:rPr>
              <a:t>fight or flight </a:t>
            </a:r>
            <a:r>
              <a:rPr lang="en-US" dirty="0">
                <a:solidFill>
                  <a:srgbClr val="000000"/>
                </a:solidFill>
              </a:rPr>
              <a:t>responses</a:t>
            </a:r>
          </a:p>
          <a:p>
            <a:pPr marL="596900" lvl="1" indent="-303213">
              <a:lnSpc>
                <a:spcPts val="2300"/>
              </a:lnSpc>
              <a:buFont typeface="Arial"/>
              <a:buChar char="•"/>
            </a:pPr>
            <a:r>
              <a:rPr lang="en-US" dirty="0">
                <a:solidFill>
                  <a:srgbClr val="000000"/>
                </a:solidFill>
              </a:rPr>
              <a:t>Accelerates heartbeat and dilates bronchi</a:t>
            </a:r>
          </a:p>
          <a:p>
            <a:pPr marL="342900" indent="-342900">
              <a:lnSpc>
                <a:spcPts val="2300"/>
              </a:lnSpc>
              <a:buFont typeface="Arial"/>
              <a:buChar char="•"/>
            </a:pPr>
            <a:r>
              <a:rPr lang="en-US" sz="2200" b="1" dirty="0">
                <a:solidFill>
                  <a:srgbClr val="000000"/>
                </a:solidFill>
              </a:rPr>
              <a:t>Parasympathetic division</a:t>
            </a:r>
          </a:p>
          <a:p>
            <a:pPr marL="596900" lvl="1" indent="-303213">
              <a:lnSpc>
                <a:spcPts val="2300"/>
              </a:lnSpc>
              <a:buFont typeface="Arial"/>
              <a:buChar char="•"/>
            </a:pPr>
            <a:r>
              <a:rPr lang="en-US" dirty="0">
                <a:solidFill>
                  <a:srgbClr val="000000"/>
                </a:solidFill>
              </a:rPr>
              <a:t>Promotes all internal responses associated with a relaxed state</a:t>
            </a:r>
          </a:p>
          <a:p>
            <a:pPr marL="596900" lvl="1" indent="-303213">
              <a:lnSpc>
                <a:spcPts val="2300"/>
              </a:lnSpc>
              <a:buFont typeface="Arial"/>
              <a:buChar char="•"/>
            </a:pPr>
            <a:r>
              <a:rPr lang="en-US" b="1" dirty="0">
                <a:solidFill>
                  <a:srgbClr val="000000"/>
                </a:solidFill>
              </a:rPr>
              <a:t>Rest and digest</a:t>
            </a:r>
          </a:p>
          <a:p>
            <a:pPr marL="596900" lvl="1" indent="-303213">
              <a:lnSpc>
                <a:spcPts val="2300"/>
              </a:lnSpc>
              <a:buFont typeface="Arial"/>
              <a:buChar char="•"/>
            </a:pPr>
            <a:r>
              <a:rPr lang="en-US" dirty="0">
                <a:solidFill>
                  <a:srgbClr val="000000"/>
                </a:solidFill>
              </a:rPr>
              <a:t>Promotes digestion and retards heartbeat</a:t>
            </a:r>
          </a:p>
        </p:txBody>
      </p:sp>
    </p:spTree>
    <p:extLst>
      <p:ext uri="{BB962C8B-B14F-4D97-AF65-F5344CB8AC3E}">
        <p14:creationId xmlns:p14="http://schemas.microsoft.com/office/powerpoint/2010/main" val="4119474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754" y="73546"/>
            <a:ext cx="8062912" cy="659535"/>
          </a:xfrm>
        </p:spPr>
        <p:txBody>
          <a:bodyPr/>
          <a:lstStyle/>
          <a:p>
            <a:r>
              <a:rPr lang="en-US" dirty="0"/>
              <a:t>Autonomic System</a:t>
            </a:r>
          </a:p>
        </p:txBody>
      </p:sp>
      <p:pic>
        <p:nvPicPr>
          <p:cNvPr id="5" name="Picture 4">
            <a:extLst>
              <a:ext uri="{FF2B5EF4-FFF2-40B4-BE49-F238E27FC236}">
                <a16:creationId xmlns:a16="http://schemas.microsoft.com/office/drawing/2014/main" id="{FFB184FE-1FFB-4524-8FC5-3151480331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3647" y="1225072"/>
            <a:ext cx="4376705" cy="4754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2307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354" y="-13539"/>
            <a:ext cx="8062912" cy="659535"/>
          </a:xfrm>
        </p:spPr>
        <p:txBody>
          <a:bodyPr/>
          <a:lstStyle/>
          <a:p>
            <a:r>
              <a:rPr lang="en-US" dirty="0"/>
              <a:t>Nervous system disorders</a:t>
            </a:r>
          </a:p>
        </p:txBody>
      </p:sp>
      <p:sp>
        <p:nvSpPr>
          <p:cNvPr id="11" name="Text Placeholder 10"/>
          <p:cNvSpPr>
            <a:spLocks noGrp="1"/>
          </p:cNvSpPr>
          <p:nvPr>
            <p:ph type="body" sz="quarter" idx="14"/>
          </p:nvPr>
        </p:nvSpPr>
        <p:spPr>
          <a:xfrm>
            <a:off x="229850" y="742921"/>
            <a:ext cx="8443919" cy="2760756"/>
          </a:xfrm>
        </p:spPr>
        <p:txBody>
          <a:bodyPr wrap="square">
            <a:spAutoFit/>
          </a:bodyPr>
          <a:lstStyle/>
          <a:p>
            <a:pPr marL="342900" indent="-342900">
              <a:buFont typeface="Arial"/>
              <a:buChar char="•"/>
            </a:pPr>
            <a:r>
              <a:rPr lang="en-US" sz="2400" dirty="0">
                <a:solidFill>
                  <a:srgbClr val="000000"/>
                </a:solidFill>
              </a:rPr>
              <a:t>Millions of patients in the United States</a:t>
            </a:r>
          </a:p>
          <a:p>
            <a:pPr marL="342900" indent="-342900">
              <a:buFont typeface="Arial"/>
              <a:buChar char="•"/>
            </a:pPr>
            <a:r>
              <a:rPr lang="en-US" sz="2400" dirty="0">
                <a:solidFill>
                  <a:srgbClr val="000000"/>
                </a:solidFill>
              </a:rPr>
              <a:t>Neurodegenerative disorders include Alzheimer’s disease, Huntington’s disease, amyotrophic lateral sclerosis, and Parkinson’s disease.</a:t>
            </a:r>
          </a:p>
          <a:p>
            <a:pPr marL="342900" indent="-342900">
              <a:buFont typeface="Arial"/>
              <a:buChar char="•"/>
            </a:pPr>
            <a:r>
              <a:rPr lang="en-US" sz="2400" dirty="0">
                <a:solidFill>
                  <a:srgbClr val="000000"/>
                </a:solidFill>
              </a:rPr>
              <a:t>Alzheimer’s is the most common form of dementia</a:t>
            </a:r>
          </a:p>
          <a:p>
            <a:pPr marL="342900" indent="-342900">
              <a:buFont typeface="Arial"/>
              <a:buChar char="•"/>
            </a:pPr>
            <a:endParaRPr lang="en-US" sz="2400" dirty="0">
              <a:solidFill>
                <a:srgbClr val="000000"/>
              </a:solidFill>
            </a:endParaRPr>
          </a:p>
        </p:txBody>
      </p:sp>
      <p:sp>
        <p:nvSpPr>
          <p:cNvPr id="3" name="TextBox 2"/>
          <p:cNvSpPr txBox="1"/>
          <p:nvPr/>
        </p:nvSpPr>
        <p:spPr>
          <a:xfrm>
            <a:off x="8390933" y="6361358"/>
            <a:ext cx="184666" cy="369332"/>
          </a:xfrm>
          <a:prstGeom prst="rect">
            <a:avLst/>
          </a:prstGeom>
          <a:noFill/>
        </p:spPr>
        <p:txBody>
          <a:bodyPr wrap="none" rtlCol="0">
            <a:spAutoFit/>
          </a:bodyPr>
          <a:lstStyle/>
          <a:p>
            <a:endParaRPr lang="en-US" dirty="0"/>
          </a:p>
        </p:txBody>
      </p:sp>
      <p:pic>
        <p:nvPicPr>
          <p:cNvPr id="5" name="Figure" descr="A cross section of a normal brain and the brain of an Alzheimer’s patient are compared. In the Alzheimer’s brain, the cerebral cortex is greatly shrunken in size as is the hippocampus. Ventricles, holes in the center and bottom right and left parts of the brain, are also enlarged.">
            <a:extLst>
              <a:ext uri="{FF2B5EF4-FFF2-40B4-BE49-F238E27FC236}">
                <a16:creationId xmlns:a16="http://schemas.microsoft.com/office/drawing/2014/main" id="{1738E880-2B91-4A6C-9F82-A420D01F2E36}"/>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56" r="-1456"/>
          <a:stretch>
            <a:fillRect/>
          </a:stretch>
        </p:blipFill>
        <p:spPr>
          <a:xfrm>
            <a:off x="1507360" y="3128739"/>
            <a:ext cx="5687418" cy="2468880"/>
          </a:xfrm>
        </p:spPr>
      </p:pic>
      <p:sp>
        <p:nvSpPr>
          <p:cNvPr id="6" name="Figure Legend">
            <a:extLst>
              <a:ext uri="{FF2B5EF4-FFF2-40B4-BE49-F238E27FC236}">
                <a16:creationId xmlns:a16="http://schemas.microsoft.com/office/drawing/2014/main" id="{1F905F0C-A2DB-4655-BA8C-FE5D255351E0}"/>
              </a:ext>
            </a:extLst>
          </p:cNvPr>
          <p:cNvSpPr txBox="1">
            <a:spLocks/>
          </p:cNvSpPr>
          <p:nvPr/>
        </p:nvSpPr>
        <p:spPr>
          <a:xfrm>
            <a:off x="540544" y="5678599"/>
            <a:ext cx="8062912" cy="872959"/>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212F62"/>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200" dirty="0"/>
              <a:t>Compared to a normal brain (left), the brain from a patient with Alzheimer’s disease (right) shows a dramatic neurodegeneration, particularly within the ventricles and hippocampus. (credit: modification of work by “</a:t>
            </a:r>
            <a:r>
              <a:rPr lang="en-US" sz="1200" dirty="0" err="1"/>
              <a:t>Garrando</a:t>
            </a:r>
            <a:r>
              <a:rPr lang="en-US" sz="1200" dirty="0"/>
              <a:t>”/Wikimedia Commons based on original images by ADEAR: “Alzheimer's Disease Education and Referral Center, a service of the National Institute on </a:t>
            </a:r>
            <a:r>
              <a:rPr lang="nl-NL" sz="1200" dirty="0"/>
              <a:t>Aging”)</a:t>
            </a:r>
            <a:endParaRPr lang="en-US" sz="1200" dirty="0"/>
          </a:p>
        </p:txBody>
      </p:sp>
    </p:spTree>
    <p:extLst>
      <p:ext uri="{BB962C8B-B14F-4D97-AF65-F5344CB8AC3E}">
        <p14:creationId xmlns:p14="http://schemas.microsoft.com/office/powerpoint/2010/main" val="4136722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354" y="-13539"/>
            <a:ext cx="8062912" cy="659535"/>
          </a:xfrm>
        </p:spPr>
        <p:txBody>
          <a:bodyPr/>
          <a:lstStyle/>
          <a:p>
            <a:r>
              <a:rPr lang="en-US" dirty="0"/>
              <a:t>Nervous system disorders</a:t>
            </a:r>
          </a:p>
        </p:txBody>
      </p:sp>
      <p:sp>
        <p:nvSpPr>
          <p:cNvPr id="11" name="Text Placeholder 10"/>
          <p:cNvSpPr>
            <a:spLocks noGrp="1"/>
          </p:cNvSpPr>
          <p:nvPr>
            <p:ph type="body" sz="quarter" idx="14"/>
          </p:nvPr>
        </p:nvSpPr>
        <p:spPr>
          <a:xfrm>
            <a:off x="112405" y="1445380"/>
            <a:ext cx="5306884" cy="4127284"/>
          </a:xfrm>
        </p:spPr>
        <p:txBody>
          <a:bodyPr wrap="square">
            <a:spAutoFit/>
          </a:bodyPr>
          <a:lstStyle/>
          <a:p>
            <a:pPr marL="342900" indent="-342900">
              <a:buFont typeface="Arial"/>
              <a:buChar char="•"/>
            </a:pPr>
            <a:r>
              <a:rPr lang="en-US" sz="2400" dirty="0">
                <a:solidFill>
                  <a:srgbClr val="000000"/>
                </a:solidFill>
              </a:rPr>
              <a:t>Parkinson’s disease</a:t>
            </a:r>
          </a:p>
          <a:p>
            <a:pPr marL="1074420" lvl="1" indent="-342900">
              <a:buFont typeface="Arial"/>
              <a:buChar char="•"/>
            </a:pPr>
            <a:r>
              <a:rPr lang="en-US" sz="2200" dirty="0">
                <a:solidFill>
                  <a:srgbClr val="000000"/>
                </a:solidFill>
              </a:rPr>
              <a:t>Loss of dopamine neurons in the substantia </a:t>
            </a:r>
            <a:r>
              <a:rPr lang="en-US" sz="2200" dirty="0" err="1">
                <a:solidFill>
                  <a:srgbClr val="000000"/>
                </a:solidFill>
              </a:rPr>
              <a:t>nigra</a:t>
            </a:r>
            <a:r>
              <a:rPr lang="en-US" sz="2200" dirty="0">
                <a:solidFill>
                  <a:srgbClr val="000000"/>
                </a:solidFill>
              </a:rPr>
              <a:t> that regulates movement</a:t>
            </a:r>
          </a:p>
          <a:p>
            <a:pPr marL="1074420" lvl="1" indent="-342900">
              <a:buFont typeface="Arial"/>
              <a:buChar char="•"/>
            </a:pPr>
            <a:r>
              <a:rPr lang="en-US" sz="2200" dirty="0">
                <a:solidFill>
                  <a:srgbClr val="000000"/>
                </a:solidFill>
              </a:rPr>
              <a:t>Symptoms include tremor, slowed movement, speech changes, balance and posture problems</a:t>
            </a:r>
          </a:p>
          <a:p>
            <a:pPr marL="1074420" lvl="1" indent="-342900">
              <a:buFont typeface="Arial"/>
              <a:buChar char="•"/>
            </a:pPr>
            <a:r>
              <a:rPr lang="en-US" sz="2200" dirty="0">
                <a:solidFill>
                  <a:srgbClr val="000000"/>
                </a:solidFill>
              </a:rPr>
              <a:t>Lewy bodies, which are abnormal protein clumps, are found in the brain</a:t>
            </a:r>
            <a:endParaRPr lang="en-US" sz="2400" dirty="0">
              <a:solidFill>
                <a:srgbClr val="000000"/>
              </a:solidFill>
            </a:endParaRPr>
          </a:p>
        </p:txBody>
      </p:sp>
      <p:sp>
        <p:nvSpPr>
          <p:cNvPr id="3" name="TextBox 2"/>
          <p:cNvSpPr txBox="1"/>
          <p:nvPr/>
        </p:nvSpPr>
        <p:spPr>
          <a:xfrm>
            <a:off x="8390933" y="6361358"/>
            <a:ext cx="184666" cy="369332"/>
          </a:xfrm>
          <a:prstGeom prst="rect">
            <a:avLst/>
          </a:prstGeom>
          <a:noFill/>
        </p:spPr>
        <p:txBody>
          <a:bodyPr wrap="none" rtlCol="0">
            <a:spAutoFit/>
          </a:bodyPr>
          <a:lstStyle/>
          <a:p>
            <a:endParaRPr lang="en-US" dirty="0"/>
          </a:p>
        </p:txBody>
      </p:sp>
      <p:pic>
        <p:nvPicPr>
          <p:cNvPr id="8" name="Picture Placeholder 8" descr="Illustration shows a hunched man with stiff arms and a shuffling walk.">
            <a:extLst>
              <a:ext uri="{FF2B5EF4-FFF2-40B4-BE49-F238E27FC236}">
                <a16:creationId xmlns:a16="http://schemas.microsoft.com/office/drawing/2014/main" id="{CC431184-F396-4254-8AEF-C350391CA40E}"/>
              </a:ext>
            </a:extLst>
          </p:cNvPr>
          <p:cNvPicPr>
            <a:picLocks noGrp="1" noChangeAspect="1"/>
          </p:cNvPicPr>
          <p:nvPr>
            <p:ph type="pic" sz="quarter" idx="13"/>
          </p:nvPr>
        </p:nvPicPr>
        <p:blipFill rotWithShape="1">
          <a:blip r:embed="rId2"/>
          <a:srcRect l="59705" t="19197" r="10784" b="17165"/>
          <a:stretch/>
        </p:blipFill>
        <p:spPr>
          <a:xfrm>
            <a:off x="5784810" y="1141399"/>
            <a:ext cx="3028426" cy="3672994"/>
          </a:xfrm>
          <a:prstGeom prst="rect">
            <a:avLst/>
          </a:prstGeom>
        </p:spPr>
      </p:pic>
      <p:sp>
        <p:nvSpPr>
          <p:cNvPr id="9" name="Figure Legend">
            <a:extLst>
              <a:ext uri="{FF2B5EF4-FFF2-40B4-BE49-F238E27FC236}">
                <a16:creationId xmlns:a16="http://schemas.microsoft.com/office/drawing/2014/main" id="{70F75B68-B9EC-4290-843E-DCA1AC8192C9}"/>
              </a:ext>
            </a:extLst>
          </p:cNvPr>
          <p:cNvSpPr txBox="1">
            <a:spLocks/>
          </p:cNvSpPr>
          <p:nvPr/>
        </p:nvSpPr>
        <p:spPr>
          <a:xfrm>
            <a:off x="6005021" y="4953846"/>
            <a:ext cx="2749492" cy="457860"/>
          </a:xfrm>
          <a:prstGeom prst="rect">
            <a:avLst/>
          </a:prstGeom>
        </p:spPr>
        <p:txBody>
          <a:bodyPr vert="horz" lIns="91440" tIns="45720" rIns="91440" bIns="45720" rtlCol="0">
            <a:normAutofit fontScale="85000" lnSpcReduction="20000"/>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212F62"/>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t>Parkinson’s patients often have a characteristic hunched walk.</a:t>
            </a:r>
          </a:p>
        </p:txBody>
      </p:sp>
    </p:spTree>
    <p:extLst>
      <p:ext uri="{BB962C8B-B14F-4D97-AF65-F5344CB8AC3E}">
        <p14:creationId xmlns:p14="http://schemas.microsoft.com/office/powerpoint/2010/main" val="4011828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Nervous system disorders</a:t>
            </a:r>
          </a:p>
        </p:txBody>
      </p:sp>
      <p:sp>
        <p:nvSpPr>
          <p:cNvPr id="11" name="Text Placeholder 10"/>
          <p:cNvSpPr>
            <a:spLocks noGrp="1"/>
          </p:cNvSpPr>
          <p:nvPr>
            <p:ph type="body" sz="quarter" idx="14"/>
          </p:nvPr>
        </p:nvSpPr>
        <p:spPr>
          <a:xfrm>
            <a:off x="266696" y="1399213"/>
            <a:ext cx="8443919" cy="4059573"/>
          </a:xfrm>
        </p:spPr>
        <p:txBody>
          <a:bodyPr wrap="square">
            <a:spAutoFit/>
          </a:bodyPr>
          <a:lstStyle/>
          <a:p>
            <a:pPr marL="342900" indent="-342900">
              <a:buFont typeface="Arial"/>
              <a:buChar char="•"/>
            </a:pPr>
            <a:r>
              <a:rPr lang="en-US" sz="2400" dirty="0">
                <a:solidFill>
                  <a:srgbClr val="000000"/>
                </a:solidFill>
              </a:rPr>
              <a:t>Neurodevelopmental</a:t>
            </a:r>
          </a:p>
          <a:p>
            <a:pPr marL="1074420" lvl="1" indent="-342900">
              <a:buFont typeface="Arial"/>
              <a:buChar char="•"/>
            </a:pPr>
            <a:r>
              <a:rPr lang="en-US" sz="2200" dirty="0">
                <a:solidFill>
                  <a:srgbClr val="000000"/>
                </a:solidFill>
              </a:rPr>
              <a:t>Autism has characteristic of impaired social skills</a:t>
            </a:r>
          </a:p>
          <a:p>
            <a:pPr marL="1600200" lvl="2">
              <a:buFont typeface="Arial"/>
              <a:buChar char="•"/>
            </a:pPr>
            <a:r>
              <a:rPr lang="en-US" sz="2000" dirty="0">
                <a:solidFill>
                  <a:srgbClr val="000000"/>
                </a:solidFill>
              </a:rPr>
              <a:t>One of five mental disorders that the National Institute of Mental Health has determine to have a genetic etiology.</a:t>
            </a:r>
          </a:p>
          <a:p>
            <a:pPr marL="1600200" lvl="2">
              <a:buFont typeface="Arial"/>
              <a:buChar char="•"/>
            </a:pPr>
            <a:r>
              <a:rPr lang="en-US" sz="2000" dirty="0">
                <a:solidFill>
                  <a:srgbClr val="000000"/>
                </a:solidFill>
              </a:rPr>
              <a:t>No link to vaccines – 1998 report by Andrew Wakefield was retracted when he admitted that he falsified the data. He was stripped of his medical license for lying.</a:t>
            </a:r>
          </a:p>
          <a:p>
            <a:pPr marL="1074420" lvl="1" indent="-342900">
              <a:buFont typeface="Arial"/>
              <a:buChar char="•"/>
            </a:pPr>
            <a:r>
              <a:rPr lang="en-US" sz="2200" dirty="0">
                <a:solidFill>
                  <a:srgbClr val="000000"/>
                </a:solidFill>
              </a:rPr>
              <a:t>Attention deficit hyperactivity disorder </a:t>
            </a:r>
          </a:p>
          <a:p>
            <a:pPr marL="1600200" lvl="2">
              <a:buFont typeface="Arial"/>
              <a:buChar char="•"/>
            </a:pPr>
            <a:r>
              <a:rPr lang="en-US" sz="2000" dirty="0">
                <a:solidFill>
                  <a:srgbClr val="000000"/>
                </a:solidFill>
              </a:rPr>
              <a:t>One of five mental disorders that the National Institute of Mental Health has determine to have a genetic etiology.</a:t>
            </a:r>
          </a:p>
          <a:p>
            <a:pPr marL="1600200" lvl="2">
              <a:buFont typeface="Arial"/>
              <a:buChar char="•"/>
            </a:pPr>
            <a:endParaRPr lang="en-US" sz="2000" dirty="0">
              <a:solidFill>
                <a:srgbClr val="000000"/>
              </a:solidFill>
            </a:endParaRPr>
          </a:p>
        </p:txBody>
      </p:sp>
      <p:sp>
        <p:nvSpPr>
          <p:cNvPr id="3" name="TextBox 2"/>
          <p:cNvSpPr txBox="1"/>
          <p:nvPr/>
        </p:nvSpPr>
        <p:spPr>
          <a:xfrm>
            <a:off x="8390933" y="636135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53602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Nervous system disorders</a:t>
            </a:r>
          </a:p>
        </p:txBody>
      </p:sp>
      <p:sp>
        <p:nvSpPr>
          <p:cNvPr id="11" name="Text Placeholder 10"/>
          <p:cNvSpPr>
            <a:spLocks noGrp="1"/>
          </p:cNvSpPr>
          <p:nvPr>
            <p:ph type="body" sz="quarter" idx="14"/>
          </p:nvPr>
        </p:nvSpPr>
        <p:spPr>
          <a:xfrm>
            <a:off x="350040" y="1158969"/>
            <a:ext cx="8443919" cy="2736134"/>
          </a:xfrm>
        </p:spPr>
        <p:txBody>
          <a:bodyPr wrap="square">
            <a:spAutoFit/>
          </a:bodyPr>
          <a:lstStyle/>
          <a:p>
            <a:pPr marL="342900" indent="-342900">
              <a:buFont typeface="Arial"/>
              <a:buChar char="•"/>
            </a:pPr>
            <a:r>
              <a:rPr lang="en-US" sz="2400" dirty="0">
                <a:solidFill>
                  <a:srgbClr val="000000"/>
                </a:solidFill>
              </a:rPr>
              <a:t>Mental illness</a:t>
            </a:r>
          </a:p>
          <a:p>
            <a:pPr marL="1074420" lvl="1" indent="-342900">
              <a:buFont typeface="Arial"/>
              <a:buChar char="•"/>
            </a:pPr>
            <a:r>
              <a:rPr lang="en-US" sz="2200" dirty="0">
                <a:solidFill>
                  <a:srgbClr val="000000"/>
                </a:solidFill>
              </a:rPr>
              <a:t>1 in 17 people which is about 12.5 million Americans</a:t>
            </a:r>
          </a:p>
          <a:p>
            <a:pPr marL="1074420" lvl="1" indent="-342900">
              <a:buFont typeface="Arial"/>
              <a:buChar char="•"/>
            </a:pPr>
            <a:r>
              <a:rPr lang="en-US" sz="2200" dirty="0">
                <a:solidFill>
                  <a:srgbClr val="000000"/>
                </a:solidFill>
              </a:rPr>
              <a:t>Described in the Diagnostic and Statistical Manual of Mental Disorders</a:t>
            </a:r>
          </a:p>
          <a:p>
            <a:pPr marL="1600200" lvl="2">
              <a:buFont typeface="Arial"/>
              <a:buChar char="•"/>
            </a:pPr>
            <a:r>
              <a:rPr lang="en-US" sz="2000" dirty="0">
                <a:solidFill>
                  <a:srgbClr val="000000"/>
                </a:solidFill>
              </a:rPr>
              <a:t>Schizophrenia is the inability to differentiate between reality and imagination. Hallucinations are common.</a:t>
            </a:r>
          </a:p>
          <a:p>
            <a:pPr marL="1600200" lvl="2">
              <a:buFont typeface="Arial"/>
              <a:buChar char="•"/>
            </a:pPr>
            <a:r>
              <a:rPr lang="en-US" sz="2000" dirty="0">
                <a:solidFill>
                  <a:srgbClr val="000000"/>
                </a:solidFill>
              </a:rPr>
              <a:t>Depression affects about 6.7% of adult Americans annually</a:t>
            </a:r>
          </a:p>
        </p:txBody>
      </p:sp>
      <p:sp>
        <p:nvSpPr>
          <p:cNvPr id="3" name="TextBox 2"/>
          <p:cNvSpPr txBox="1"/>
          <p:nvPr/>
        </p:nvSpPr>
        <p:spPr>
          <a:xfrm>
            <a:off x="8390933" y="6361358"/>
            <a:ext cx="184666" cy="369332"/>
          </a:xfrm>
          <a:prstGeom prst="rect">
            <a:avLst/>
          </a:prstGeom>
          <a:noFill/>
        </p:spPr>
        <p:txBody>
          <a:bodyPr wrap="none" rtlCol="0">
            <a:spAutoFit/>
          </a:bodyPr>
          <a:lstStyle/>
          <a:p>
            <a:endParaRPr lang="en-US" dirty="0"/>
          </a:p>
        </p:txBody>
      </p:sp>
      <p:sp>
        <p:nvSpPr>
          <p:cNvPr id="5" name="Text Placeholder 10">
            <a:extLst>
              <a:ext uri="{FF2B5EF4-FFF2-40B4-BE49-F238E27FC236}">
                <a16:creationId xmlns:a16="http://schemas.microsoft.com/office/drawing/2014/main" id="{19D7F220-CFD0-4BD9-BA60-8D6A23DB4722}"/>
              </a:ext>
            </a:extLst>
          </p:cNvPr>
          <p:cNvSpPr txBox="1">
            <a:spLocks/>
          </p:cNvSpPr>
          <p:nvPr/>
        </p:nvSpPr>
        <p:spPr>
          <a:xfrm>
            <a:off x="350040" y="3895103"/>
            <a:ext cx="8443919" cy="1689693"/>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212F62"/>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Arial"/>
              <a:buChar char="•"/>
            </a:pPr>
            <a:r>
              <a:rPr lang="en-US" sz="2400" dirty="0">
                <a:solidFill>
                  <a:srgbClr val="000000"/>
                </a:solidFill>
              </a:rPr>
              <a:t>Other neurological disorders</a:t>
            </a:r>
          </a:p>
          <a:p>
            <a:pPr marL="1074420" lvl="1" indent="-342900">
              <a:buFont typeface="Arial"/>
              <a:buChar char="•"/>
            </a:pPr>
            <a:r>
              <a:rPr lang="en-US" sz="2200" dirty="0">
                <a:solidFill>
                  <a:srgbClr val="000000"/>
                </a:solidFill>
              </a:rPr>
              <a:t>Epilepsy which is characterized by seizures.</a:t>
            </a:r>
          </a:p>
          <a:p>
            <a:pPr marL="1074420" lvl="1" indent="-342900">
              <a:buFont typeface="Arial"/>
              <a:buChar char="•"/>
            </a:pPr>
            <a:r>
              <a:rPr lang="en-US" sz="2200" dirty="0">
                <a:solidFill>
                  <a:srgbClr val="000000"/>
                </a:solidFill>
              </a:rPr>
              <a:t>Stroke occurs when blood fails to reach a part of the brain.</a:t>
            </a:r>
            <a:endParaRPr lang="en-US" sz="2000" dirty="0">
              <a:solidFill>
                <a:srgbClr val="000000"/>
              </a:solidFill>
            </a:endParaRPr>
          </a:p>
        </p:txBody>
      </p:sp>
    </p:spTree>
    <p:extLst>
      <p:ext uri="{BB962C8B-B14F-4D97-AF65-F5344CB8AC3E}">
        <p14:creationId xmlns:p14="http://schemas.microsoft.com/office/powerpoint/2010/main" val="2230865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Human Nervous System</a:t>
            </a:r>
          </a:p>
        </p:txBody>
      </p:sp>
      <p:sp>
        <p:nvSpPr>
          <p:cNvPr id="11" name="Text Placeholder 10"/>
          <p:cNvSpPr>
            <a:spLocks noGrp="1"/>
          </p:cNvSpPr>
          <p:nvPr>
            <p:ph type="body" sz="quarter" idx="14"/>
          </p:nvPr>
        </p:nvSpPr>
        <p:spPr>
          <a:xfrm>
            <a:off x="457200" y="1140186"/>
            <a:ext cx="8443919" cy="5010602"/>
          </a:xfrm>
        </p:spPr>
        <p:txBody>
          <a:bodyPr wrap="square">
            <a:spAutoFit/>
          </a:bodyPr>
          <a:lstStyle/>
          <a:p>
            <a:pPr marL="457200" indent="-457200">
              <a:buFont typeface="Arial"/>
              <a:buChar char="•"/>
            </a:pPr>
            <a:r>
              <a:rPr lang="en-US" sz="2400" dirty="0">
                <a:solidFill>
                  <a:srgbClr val="000000"/>
                </a:solidFill>
              </a:rPr>
              <a:t>Division of Nervous System:</a:t>
            </a:r>
          </a:p>
          <a:p>
            <a:pPr marL="781050" lvl="1" indent="-368300">
              <a:buFont typeface="Arial"/>
              <a:buChar char="•"/>
            </a:pPr>
            <a:r>
              <a:rPr lang="en-US" sz="2200" b="1" dirty="0">
                <a:solidFill>
                  <a:srgbClr val="000000"/>
                </a:solidFill>
              </a:rPr>
              <a:t>Central nervous system</a:t>
            </a:r>
            <a:r>
              <a:rPr lang="en-US" sz="2200" dirty="0">
                <a:solidFill>
                  <a:srgbClr val="000000"/>
                </a:solidFill>
              </a:rPr>
              <a:t> (CNS)</a:t>
            </a:r>
            <a:r>
              <a:rPr lang="en-US" sz="2400" dirty="0">
                <a:solidFill>
                  <a:srgbClr val="000000"/>
                </a:solidFill>
              </a:rPr>
              <a:t> </a:t>
            </a:r>
          </a:p>
          <a:p>
            <a:pPr marL="1139825" lvl="2" indent="-358775">
              <a:buFont typeface="Arial"/>
              <a:buChar char="•"/>
            </a:pPr>
            <a:r>
              <a:rPr lang="en-US" sz="2000" dirty="0">
                <a:solidFill>
                  <a:srgbClr val="000000"/>
                </a:solidFill>
              </a:rPr>
              <a:t>Includes the brain and spinal cord</a:t>
            </a:r>
          </a:p>
          <a:p>
            <a:pPr marL="1139825" lvl="2" indent="-358775">
              <a:buFont typeface="Arial"/>
              <a:buChar char="•"/>
            </a:pPr>
            <a:r>
              <a:rPr lang="en-US" sz="2000" dirty="0">
                <a:solidFill>
                  <a:srgbClr val="000000"/>
                </a:solidFill>
              </a:rPr>
              <a:t>Lies in the midline of the body</a:t>
            </a:r>
          </a:p>
          <a:p>
            <a:pPr marL="781050" lvl="1" indent="-303213">
              <a:buFont typeface="Arial"/>
              <a:buChar char="•"/>
            </a:pPr>
            <a:r>
              <a:rPr lang="en-US" sz="2200" b="1" dirty="0">
                <a:solidFill>
                  <a:srgbClr val="000000"/>
                </a:solidFill>
              </a:rPr>
              <a:t>The peripheral nervous system</a:t>
            </a:r>
            <a:r>
              <a:rPr lang="en-US" sz="2200" dirty="0">
                <a:solidFill>
                  <a:srgbClr val="000000"/>
                </a:solidFill>
              </a:rPr>
              <a:t> (PNS)</a:t>
            </a:r>
          </a:p>
          <a:p>
            <a:pPr marL="1139825" lvl="2" indent="-423863">
              <a:buFont typeface="Arial"/>
              <a:buChar char="•"/>
            </a:pPr>
            <a:r>
              <a:rPr lang="en-US" sz="2200" dirty="0">
                <a:solidFill>
                  <a:srgbClr val="000000"/>
                </a:solidFill>
              </a:rPr>
              <a:t>Contains cranial nerves and spinal nerves that: </a:t>
            </a:r>
          </a:p>
          <a:p>
            <a:pPr marL="1498600" lvl="3" indent="-358775">
              <a:buFont typeface="Arial"/>
              <a:buChar char="•"/>
            </a:pPr>
            <a:r>
              <a:rPr lang="en-US" sz="2000" dirty="0">
                <a:solidFill>
                  <a:srgbClr val="000000"/>
                </a:solidFill>
              </a:rPr>
              <a:t>Gather info from sensors and conduct decisions to effectors</a:t>
            </a:r>
          </a:p>
          <a:p>
            <a:pPr marL="1498600" lvl="3" indent="-358775">
              <a:buFont typeface="Arial"/>
              <a:buChar char="•"/>
            </a:pPr>
            <a:r>
              <a:rPr lang="en-US" sz="2000" dirty="0">
                <a:solidFill>
                  <a:srgbClr val="000000"/>
                </a:solidFill>
              </a:rPr>
              <a:t>Lies outside the CNS</a:t>
            </a:r>
          </a:p>
          <a:p>
            <a:pPr marL="457200" indent="-457200">
              <a:buFont typeface="Arial"/>
              <a:buChar char="•"/>
            </a:pPr>
            <a:r>
              <a:rPr lang="en-US" sz="2400" dirty="0">
                <a:solidFill>
                  <a:srgbClr val="000000"/>
                </a:solidFill>
              </a:rPr>
              <a:t>Nervous system has three specific functions</a:t>
            </a:r>
          </a:p>
          <a:p>
            <a:pPr marL="781050" lvl="1" indent="-368300">
              <a:buFont typeface="Arial"/>
              <a:buChar char="•"/>
            </a:pPr>
            <a:r>
              <a:rPr lang="en-US" sz="2200" dirty="0">
                <a:solidFill>
                  <a:srgbClr val="000000"/>
                </a:solidFill>
              </a:rPr>
              <a:t>Receiving sensory input</a:t>
            </a:r>
          </a:p>
          <a:p>
            <a:pPr marL="781050" lvl="1" indent="-368300">
              <a:buFont typeface="Arial"/>
              <a:buChar char="•"/>
            </a:pPr>
            <a:r>
              <a:rPr lang="en-US" sz="2200" dirty="0">
                <a:solidFill>
                  <a:srgbClr val="000000"/>
                </a:solidFill>
              </a:rPr>
              <a:t>Performing integration</a:t>
            </a:r>
          </a:p>
          <a:p>
            <a:pPr marL="781050" lvl="1" indent="-368300">
              <a:buFont typeface="Arial"/>
              <a:buChar char="•"/>
            </a:pPr>
            <a:r>
              <a:rPr lang="en-US" sz="2200" dirty="0">
                <a:solidFill>
                  <a:srgbClr val="000000"/>
                </a:solidFill>
              </a:rPr>
              <a:t>Generating motor output</a:t>
            </a:r>
          </a:p>
        </p:txBody>
      </p:sp>
    </p:spTree>
    <p:extLst>
      <p:ext uri="{BB962C8B-B14F-4D97-AF65-F5344CB8AC3E}">
        <p14:creationId xmlns:p14="http://schemas.microsoft.com/office/powerpoint/2010/main" val="3614041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90933" y="6361358"/>
            <a:ext cx="184666" cy="369332"/>
          </a:xfrm>
          <a:prstGeom prst="rect">
            <a:avLst/>
          </a:prstGeom>
          <a:noFill/>
        </p:spPr>
        <p:txBody>
          <a:bodyPr wrap="none" rtlCol="0">
            <a:spAutoFit/>
          </a:bodyPr>
          <a:lstStyle/>
          <a:p>
            <a:endParaRPr lang="en-US" dirty="0"/>
          </a:p>
        </p:txBody>
      </p:sp>
      <p:pic>
        <p:nvPicPr>
          <p:cNvPr id="5" name="Picture Placeholder 8" descr="Figure_B35_01_01.png">
            <a:extLst>
              <a:ext uri="{FF2B5EF4-FFF2-40B4-BE49-F238E27FC236}">
                <a16:creationId xmlns:a16="http://schemas.microsoft.com/office/drawing/2014/main" id="{9E12253F-9115-4019-83CA-F88ABEF258FC}"/>
              </a:ext>
            </a:extLst>
          </p:cNvPr>
          <p:cNvPicPr>
            <a:picLocks noChangeAspect="1"/>
          </p:cNvPicPr>
          <p:nvPr/>
        </p:nvPicPr>
        <p:blipFill>
          <a:blip r:embed="rId2" cstate="email">
            <a:extLst>
              <a:ext uri="{28A0092B-C50C-407E-A947-70E740481C1C}">
                <a14:useLocalDpi xmlns:a14="http://schemas.microsoft.com/office/drawing/2010/main" val="0"/>
              </a:ext>
            </a:extLst>
          </a:blip>
          <a:srcRect l="-3925" r="-626"/>
          <a:stretch>
            <a:fillRect/>
          </a:stretch>
        </p:blipFill>
        <p:spPr bwMode="auto">
          <a:xfrm>
            <a:off x="2736503" y="570495"/>
            <a:ext cx="6254802" cy="401626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10"/>
          <p:cNvSpPr>
            <a:spLocks noGrp="1"/>
          </p:cNvSpPr>
          <p:nvPr>
            <p:ph type="body" sz="quarter" idx="14"/>
          </p:nvPr>
        </p:nvSpPr>
        <p:spPr>
          <a:xfrm>
            <a:off x="152695" y="2067942"/>
            <a:ext cx="6176049" cy="4127284"/>
          </a:xfrm>
        </p:spPr>
        <p:txBody>
          <a:bodyPr wrap="square">
            <a:spAutoFit/>
          </a:bodyPr>
          <a:lstStyle/>
          <a:p>
            <a:pPr marL="457200" indent="-457200">
              <a:buFont typeface="Arial"/>
              <a:buChar char="•"/>
            </a:pPr>
            <a:r>
              <a:rPr lang="en-US" sz="2400" dirty="0">
                <a:solidFill>
                  <a:srgbClr val="000000"/>
                </a:solidFill>
              </a:rPr>
              <a:t>Neurons</a:t>
            </a:r>
          </a:p>
          <a:p>
            <a:pPr marL="781050" lvl="1" indent="-368300">
              <a:buFont typeface="Arial"/>
              <a:buChar char="•"/>
            </a:pPr>
            <a:r>
              <a:rPr lang="en-US" sz="2200" dirty="0">
                <a:solidFill>
                  <a:srgbClr val="000000"/>
                </a:solidFill>
              </a:rPr>
              <a:t>Cell body contains nucleus</a:t>
            </a:r>
          </a:p>
          <a:p>
            <a:pPr marL="781050" lvl="1" indent="-368300">
              <a:buFont typeface="Arial"/>
              <a:buChar char="•"/>
            </a:pPr>
            <a:r>
              <a:rPr lang="en-US" sz="2200" dirty="0">
                <a:solidFill>
                  <a:srgbClr val="000000"/>
                </a:solidFill>
              </a:rPr>
              <a:t>Dendrites receive signals from sensory receptors and conduct toward the cell body.</a:t>
            </a:r>
          </a:p>
          <a:p>
            <a:pPr marL="781050" lvl="1" indent="-368300">
              <a:buFont typeface="Arial"/>
              <a:buChar char="•"/>
            </a:pPr>
            <a:r>
              <a:rPr lang="en-US" sz="2200" dirty="0">
                <a:solidFill>
                  <a:srgbClr val="000000"/>
                </a:solidFill>
              </a:rPr>
              <a:t>Axon conducts nerve impulses away from the cell body</a:t>
            </a:r>
          </a:p>
          <a:p>
            <a:pPr marL="1074738" lvl="2" indent="-293688">
              <a:buFont typeface="Arial"/>
              <a:buChar char="•"/>
            </a:pPr>
            <a:r>
              <a:rPr lang="en-US" sz="2000" dirty="0">
                <a:solidFill>
                  <a:srgbClr val="000000"/>
                </a:solidFill>
              </a:rPr>
              <a:t>Covered by myelin sheath which increases speed of conduction. Demyelination (multiple sclerosis) will slow this rate.</a:t>
            </a:r>
          </a:p>
          <a:p>
            <a:pPr marL="1074738" lvl="2" indent="-293688">
              <a:buFont typeface="Arial"/>
              <a:buChar char="•"/>
            </a:pPr>
            <a:r>
              <a:rPr lang="en-US" sz="2000" dirty="0">
                <a:solidFill>
                  <a:srgbClr val="000000"/>
                </a:solidFill>
              </a:rPr>
              <a:t>Any long axon is also called a nerve fiber</a:t>
            </a:r>
          </a:p>
        </p:txBody>
      </p:sp>
      <p:sp>
        <p:nvSpPr>
          <p:cNvPr id="2" name="Title 1"/>
          <p:cNvSpPr>
            <a:spLocks noGrp="1"/>
          </p:cNvSpPr>
          <p:nvPr>
            <p:ph type="title"/>
          </p:nvPr>
        </p:nvSpPr>
        <p:spPr>
          <a:xfrm>
            <a:off x="152695" y="3239"/>
            <a:ext cx="8062912" cy="659535"/>
          </a:xfrm>
        </p:spPr>
        <p:txBody>
          <a:bodyPr/>
          <a:lstStyle/>
          <a:p>
            <a:r>
              <a:rPr lang="en-US" dirty="0"/>
              <a:t>Nervous Tissue</a:t>
            </a:r>
          </a:p>
        </p:txBody>
      </p:sp>
    </p:spTree>
    <p:extLst>
      <p:ext uri="{BB962C8B-B14F-4D97-AF65-F5344CB8AC3E}">
        <p14:creationId xmlns:p14="http://schemas.microsoft.com/office/powerpoint/2010/main" val="1921655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Types of Neurons</a:t>
            </a:r>
          </a:p>
        </p:txBody>
      </p:sp>
      <p:sp>
        <p:nvSpPr>
          <p:cNvPr id="11" name="Text Placeholder 10"/>
          <p:cNvSpPr>
            <a:spLocks noGrp="1"/>
          </p:cNvSpPr>
          <p:nvPr>
            <p:ph type="body" sz="quarter" idx="14"/>
          </p:nvPr>
        </p:nvSpPr>
        <p:spPr>
          <a:xfrm>
            <a:off x="457200" y="5452831"/>
            <a:ext cx="8443919" cy="769441"/>
          </a:xfrm>
        </p:spPr>
        <p:txBody>
          <a:bodyPr wrap="square">
            <a:spAutoFit/>
          </a:bodyPr>
          <a:lstStyle/>
          <a:p>
            <a:r>
              <a:rPr lang="en-US" sz="2200" dirty="0">
                <a:solidFill>
                  <a:srgbClr val="000000"/>
                </a:solidFill>
              </a:rPr>
              <a:t>Four main types according to number &amp; placement of axons and dendrites</a:t>
            </a:r>
          </a:p>
        </p:txBody>
      </p:sp>
      <p:sp>
        <p:nvSpPr>
          <p:cNvPr id="3" name="TextBox 2"/>
          <p:cNvSpPr txBox="1"/>
          <p:nvPr/>
        </p:nvSpPr>
        <p:spPr>
          <a:xfrm>
            <a:off x="8390933" y="6361358"/>
            <a:ext cx="184666" cy="369332"/>
          </a:xfrm>
          <a:prstGeom prst="rect">
            <a:avLst/>
          </a:prstGeom>
          <a:noFill/>
        </p:spPr>
        <p:txBody>
          <a:bodyPr wrap="none" rtlCol="0">
            <a:spAutoFit/>
          </a:bodyPr>
          <a:lstStyle/>
          <a:p>
            <a:endParaRPr lang="en-US" dirty="0"/>
          </a:p>
        </p:txBody>
      </p:sp>
      <p:pic>
        <p:nvPicPr>
          <p:cNvPr id="5" name="Picture 2"/>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6588" y="814684"/>
            <a:ext cx="7886700" cy="441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45797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Types of Neurons</a:t>
            </a:r>
          </a:p>
        </p:txBody>
      </p:sp>
      <p:sp>
        <p:nvSpPr>
          <p:cNvPr id="11" name="Text Placeholder 10"/>
          <p:cNvSpPr>
            <a:spLocks noGrp="1"/>
          </p:cNvSpPr>
          <p:nvPr>
            <p:ph type="body" sz="quarter" idx="14"/>
          </p:nvPr>
        </p:nvSpPr>
        <p:spPr>
          <a:xfrm>
            <a:off x="457200" y="5452831"/>
            <a:ext cx="8443919" cy="430887"/>
          </a:xfrm>
        </p:spPr>
        <p:txBody>
          <a:bodyPr wrap="square">
            <a:spAutoFit/>
          </a:bodyPr>
          <a:lstStyle/>
          <a:p>
            <a:r>
              <a:rPr lang="en-US" sz="2200" b="1" dirty="0">
                <a:solidFill>
                  <a:srgbClr val="000000"/>
                </a:solidFill>
              </a:rPr>
              <a:t>Diversity in size and shape: </a:t>
            </a:r>
            <a:r>
              <a:rPr lang="en-US" sz="2200" dirty="0">
                <a:solidFill>
                  <a:srgbClr val="000000"/>
                </a:solidFill>
              </a:rPr>
              <a:t>structure and function are linked </a:t>
            </a:r>
          </a:p>
        </p:txBody>
      </p:sp>
      <p:sp>
        <p:nvSpPr>
          <p:cNvPr id="3" name="TextBox 2"/>
          <p:cNvSpPr txBox="1"/>
          <p:nvPr/>
        </p:nvSpPr>
        <p:spPr>
          <a:xfrm>
            <a:off x="8390933" y="6361358"/>
            <a:ext cx="184666" cy="369332"/>
          </a:xfrm>
          <a:prstGeom prst="rect">
            <a:avLst/>
          </a:prstGeom>
          <a:noFill/>
        </p:spPr>
        <p:txBody>
          <a:bodyPr wrap="none" rtlCol="0">
            <a:spAutoFit/>
          </a:bodyPr>
          <a:lstStyle/>
          <a:p>
            <a:endParaRPr lang="en-US" dirty="0"/>
          </a:p>
        </p:txBody>
      </p:sp>
      <p:pic>
        <p:nvPicPr>
          <p:cNvPr id="6"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1037991"/>
            <a:ext cx="8229600" cy="3981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68603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Types of Neurons</a:t>
            </a:r>
          </a:p>
        </p:txBody>
      </p:sp>
      <p:sp>
        <p:nvSpPr>
          <p:cNvPr id="11" name="Text Placeholder 10"/>
          <p:cNvSpPr>
            <a:spLocks noGrp="1"/>
          </p:cNvSpPr>
          <p:nvPr>
            <p:ph type="body" sz="quarter" idx="14"/>
          </p:nvPr>
        </p:nvSpPr>
        <p:spPr>
          <a:xfrm>
            <a:off x="457200" y="1249243"/>
            <a:ext cx="8443919" cy="3610219"/>
          </a:xfrm>
        </p:spPr>
        <p:txBody>
          <a:bodyPr wrap="square">
            <a:spAutoFit/>
          </a:bodyPr>
          <a:lstStyle/>
          <a:p>
            <a:pPr marL="457200" indent="-457200">
              <a:buFont typeface="Arial"/>
              <a:buChar char="•"/>
            </a:pPr>
            <a:r>
              <a:rPr lang="en-US" sz="2400" dirty="0">
                <a:solidFill>
                  <a:srgbClr val="000000"/>
                </a:solidFill>
              </a:rPr>
              <a:t>Sensory Neurons </a:t>
            </a:r>
          </a:p>
          <a:p>
            <a:pPr marL="715963" lvl="1" indent="-303213">
              <a:buFont typeface="Arial"/>
              <a:buChar char="•"/>
            </a:pPr>
            <a:r>
              <a:rPr lang="en-US" sz="2200" dirty="0">
                <a:solidFill>
                  <a:srgbClr val="000000"/>
                </a:solidFill>
              </a:rPr>
              <a:t>Accept impulses from sensory receptors</a:t>
            </a:r>
          </a:p>
          <a:p>
            <a:pPr marL="715963" lvl="1" indent="-303213">
              <a:buFont typeface="Arial"/>
              <a:buChar char="•"/>
            </a:pPr>
            <a:r>
              <a:rPr lang="en-US" sz="2200" dirty="0">
                <a:solidFill>
                  <a:srgbClr val="000000"/>
                </a:solidFill>
              </a:rPr>
              <a:t>Transmit them to the CNS</a:t>
            </a:r>
          </a:p>
          <a:p>
            <a:pPr marL="457200" indent="-457200">
              <a:buFont typeface="Arial"/>
              <a:buChar char="•"/>
            </a:pPr>
            <a:r>
              <a:rPr lang="en-US" sz="2400" dirty="0">
                <a:solidFill>
                  <a:srgbClr val="000000"/>
                </a:solidFill>
              </a:rPr>
              <a:t>Motor Neurons</a:t>
            </a:r>
          </a:p>
          <a:p>
            <a:pPr marL="715963" lvl="1" indent="-303213">
              <a:buFont typeface="Arial"/>
              <a:buChar char="•"/>
            </a:pPr>
            <a:r>
              <a:rPr lang="en-US" sz="2200" dirty="0">
                <a:solidFill>
                  <a:srgbClr val="000000"/>
                </a:solidFill>
              </a:rPr>
              <a:t>Accept nerve impulses from the CNS</a:t>
            </a:r>
          </a:p>
          <a:p>
            <a:pPr marL="715963" lvl="1" indent="-303213">
              <a:buFont typeface="Arial"/>
              <a:buChar char="•"/>
            </a:pPr>
            <a:r>
              <a:rPr lang="en-US" sz="2200" dirty="0">
                <a:solidFill>
                  <a:srgbClr val="000000"/>
                </a:solidFill>
              </a:rPr>
              <a:t>Transmit them to muscles or glands</a:t>
            </a:r>
          </a:p>
          <a:p>
            <a:pPr marL="457200" indent="-457200">
              <a:buFont typeface="Arial"/>
              <a:buChar char="•"/>
            </a:pPr>
            <a:r>
              <a:rPr lang="en-US" sz="2400" dirty="0">
                <a:solidFill>
                  <a:srgbClr val="000000"/>
                </a:solidFill>
              </a:rPr>
              <a:t>Interneurons</a:t>
            </a:r>
          </a:p>
          <a:p>
            <a:pPr marL="715963" lvl="1" indent="-303213">
              <a:buFont typeface="Arial"/>
              <a:buChar char="•"/>
            </a:pPr>
            <a:r>
              <a:rPr lang="en-US" sz="2200" dirty="0">
                <a:solidFill>
                  <a:srgbClr val="000000"/>
                </a:solidFill>
              </a:rPr>
              <a:t>Convey nerve impulses between various parts of the CNS</a:t>
            </a:r>
          </a:p>
        </p:txBody>
      </p:sp>
      <p:sp>
        <p:nvSpPr>
          <p:cNvPr id="3" name="TextBox 2"/>
          <p:cNvSpPr txBox="1"/>
          <p:nvPr/>
        </p:nvSpPr>
        <p:spPr>
          <a:xfrm>
            <a:off x="8390933" y="636135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30431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354" y="136787"/>
            <a:ext cx="8062912" cy="659535"/>
          </a:xfrm>
        </p:spPr>
        <p:txBody>
          <a:bodyPr/>
          <a:lstStyle/>
          <a:p>
            <a:r>
              <a:rPr lang="en-US" dirty="0"/>
              <a:t>Glial Cells</a:t>
            </a:r>
          </a:p>
        </p:txBody>
      </p:sp>
      <p:sp>
        <p:nvSpPr>
          <p:cNvPr id="11" name="Text Placeholder 10"/>
          <p:cNvSpPr>
            <a:spLocks noGrp="1"/>
          </p:cNvSpPr>
          <p:nvPr>
            <p:ph type="body" sz="quarter" idx="14"/>
          </p:nvPr>
        </p:nvSpPr>
        <p:spPr>
          <a:xfrm>
            <a:off x="568401" y="4969172"/>
            <a:ext cx="8124827" cy="1664216"/>
          </a:xfrm>
        </p:spPr>
        <p:txBody>
          <a:bodyPr wrap="square">
            <a:spAutoFit/>
          </a:bodyPr>
          <a:lstStyle/>
          <a:p>
            <a:pPr marL="342900" indent="-342900">
              <a:lnSpc>
                <a:spcPts val="2200"/>
              </a:lnSpc>
              <a:buFont typeface="Arial"/>
              <a:buChar char="•"/>
            </a:pPr>
            <a:r>
              <a:rPr lang="en-US" sz="2200" dirty="0">
                <a:solidFill>
                  <a:srgbClr val="000000"/>
                </a:solidFill>
              </a:rPr>
              <a:t>Support, protect and nourish neurons (electrical wires)</a:t>
            </a:r>
          </a:p>
          <a:p>
            <a:pPr marL="342900" indent="-342900">
              <a:lnSpc>
                <a:spcPts val="2200"/>
              </a:lnSpc>
              <a:buFont typeface="Arial"/>
              <a:buChar char="•"/>
            </a:pPr>
            <a:r>
              <a:rPr lang="en-US" sz="2200" dirty="0">
                <a:solidFill>
                  <a:srgbClr val="000000"/>
                </a:solidFill>
              </a:rPr>
              <a:t>Outnumber neurons (10 to 1) in the brain</a:t>
            </a:r>
          </a:p>
          <a:p>
            <a:pPr marL="342900" indent="-342900">
              <a:lnSpc>
                <a:spcPts val="2200"/>
              </a:lnSpc>
              <a:buFont typeface="Arial"/>
              <a:buChar char="•"/>
            </a:pPr>
            <a:r>
              <a:rPr lang="en-US" sz="2200" dirty="0">
                <a:solidFill>
                  <a:srgbClr val="000000"/>
                </a:solidFill>
              </a:rPr>
              <a:t>Fulfill many vital functions (workers at the electric company)</a:t>
            </a:r>
          </a:p>
          <a:p>
            <a:pPr marL="342900" indent="-342900">
              <a:lnSpc>
                <a:spcPts val="2200"/>
              </a:lnSpc>
              <a:buFont typeface="Arial"/>
              <a:buChar char="•"/>
            </a:pPr>
            <a:r>
              <a:rPr lang="en-US" sz="2200" dirty="0">
                <a:solidFill>
                  <a:srgbClr val="000000"/>
                </a:solidFill>
              </a:rPr>
              <a:t>Most brain tumors caused by mutations in glia</a:t>
            </a:r>
          </a:p>
        </p:txBody>
      </p:sp>
      <p:sp>
        <p:nvSpPr>
          <p:cNvPr id="3" name="TextBox 2"/>
          <p:cNvSpPr txBox="1"/>
          <p:nvPr/>
        </p:nvSpPr>
        <p:spPr>
          <a:xfrm>
            <a:off x="8390933" y="6361358"/>
            <a:ext cx="184666" cy="369332"/>
          </a:xfrm>
          <a:prstGeom prst="rect">
            <a:avLst/>
          </a:prstGeom>
          <a:noFill/>
        </p:spPr>
        <p:txBody>
          <a:bodyPr wrap="none" rtlCol="0">
            <a:spAutoFit/>
          </a:bodyPr>
          <a:lstStyle/>
          <a:p>
            <a:endParaRPr lang="en-US" dirty="0"/>
          </a:p>
        </p:txBody>
      </p:sp>
      <p:pic>
        <p:nvPicPr>
          <p:cNvPr id="7" name="Picture Placeholder 2" descr="Figure_B35_01_04.jpg"/>
          <p:cNvPicPr>
            <a:picLocks noChangeAspect="1"/>
          </p:cNvPicPr>
          <p:nvPr/>
        </p:nvPicPr>
        <p:blipFill rotWithShape="1">
          <a:blip r:embed="rId2" cstate="email">
            <a:extLst>
              <a:ext uri="{28A0092B-C50C-407E-A947-70E740481C1C}">
                <a14:useLocalDpi xmlns:a14="http://schemas.microsoft.com/office/drawing/2010/main" val="0"/>
              </a:ext>
            </a:extLst>
          </a:blip>
          <a:srcRect l="-421" r="-421"/>
          <a:stretch/>
        </p:blipFill>
        <p:spPr bwMode="auto">
          <a:xfrm>
            <a:off x="760141" y="971758"/>
            <a:ext cx="7383338" cy="3566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873250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2140</TotalTime>
  <Words>1865</Words>
  <Application>Microsoft Office PowerPoint</Application>
  <PresentationFormat>On-screen Show (4:3)</PresentationFormat>
  <Paragraphs>297</Paragraphs>
  <Slides>38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Arial Black</vt:lpstr>
      <vt:lpstr>Calibri</vt:lpstr>
      <vt:lpstr>Essential</vt:lpstr>
      <vt:lpstr>PowerPoint Presentation</vt:lpstr>
      <vt:lpstr>Nerves and Nervous Systems</vt:lpstr>
      <vt:lpstr>Evolution of the nervous system: Invertebrates</vt:lpstr>
      <vt:lpstr>Human Nervous System</vt:lpstr>
      <vt:lpstr>Nervous Tissue</vt:lpstr>
      <vt:lpstr>Types of Neurons</vt:lpstr>
      <vt:lpstr>Types of Neurons</vt:lpstr>
      <vt:lpstr>Types of Neurons</vt:lpstr>
      <vt:lpstr>Glial Cells</vt:lpstr>
      <vt:lpstr>Glial Cells</vt:lpstr>
      <vt:lpstr>Glial cells: Figure 35.8</vt:lpstr>
      <vt:lpstr>Neuron Communication</vt:lpstr>
      <vt:lpstr>Charged Membranes</vt:lpstr>
      <vt:lpstr>Resting Membrane Potential</vt:lpstr>
      <vt:lpstr>Membrane potential: Figure 35.11</vt:lpstr>
      <vt:lpstr>Action Potential</vt:lpstr>
      <vt:lpstr>Action Potential</vt:lpstr>
      <vt:lpstr>Chemical Synapse</vt:lpstr>
      <vt:lpstr>Chemical Synapse</vt:lpstr>
      <vt:lpstr>Chemical synapse: Figure 35.14</vt:lpstr>
      <vt:lpstr>Brain-computer interface: Figure 35.17</vt:lpstr>
      <vt:lpstr>CNS: Brain and Spinal Cord</vt:lpstr>
      <vt:lpstr>Spinal Cord</vt:lpstr>
      <vt:lpstr>A Reflex Arc: the Path of a Spinal Reflex</vt:lpstr>
      <vt:lpstr>The Human Brain</vt:lpstr>
      <vt:lpstr>The Human brain: Figure 35.20</vt:lpstr>
      <vt:lpstr>The Brain</vt:lpstr>
      <vt:lpstr>Cerebral Cortex</vt:lpstr>
      <vt:lpstr>The Lobes of a Cerebral Hemisphere</vt:lpstr>
      <vt:lpstr>Diencephalon</vt:lpstr>
      <vt:lpstr>Cerebellum &amp; Brain Stem</vt:lpstr>
      <vt:lpstr>Peripheral Nervous System</vt:lpstr>
      <vt:lpstr>Peripheral nervous System</vt:lpstr>
      <vt:lpstr>Autonomic System</vt:lpstr>
      <vt:lpstr>Nervous system disorders</vt:lpstr>
      <vt:lpstr>Nervous system disorders</vt:lpstr>
      <vt:lpstr>Nervous system disorders</vt:lpstr>
      <vt:lpstr>Nervous system disorders</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Cathy Sistilli</cp:lastModifiedBy>
  <cp:revision>645</cp:revision>
  <cp:lastPrinted>2018-07-28T01:19:14Z</cp:lastPrinted>
  <dcterms:created xsi:type="dcterms:W3CDTF">2012-06-04T02:13:36Z</dcterms:created>
  <dcterms:modified xsi:type="dcterms:W3CDTF">2019-06-29T16:45:34Z</dcterms:modified>
</cp:coreProperties>
</file>